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3" r:id="rId2"/>
    <p:sldMasterId id="2147483703" r:id="rId3"/>
  </p:sldMasterIdLst>
  <p:notesMasterIdLst>
    <p:notesMasterId r:id="rId32"/>
  </p:notesMasterIdLst>
  <p:handoutMasterIdLst>
    <p:handoutMasterId r:id="rId33"/>
  </p:handoutMasterIdLst>
  <p:sldIdLst>
    <p:sldId id="672" r:id="rId4"/>
    <p:sldId id="680" r:id="rId5"/>
    <p:sldId id="674" r:id="rId6"/>
    <p:sldId id="681" r:id="rId7"/>
    <p:sldId id="704" r:id="rId8"/>
    <p:sldId id="682" r:id="rId9"/>
    <p:sldId id="683" r:id="rId10"/>
    <p:sldId id="684" r:id="rId11"/>
    <p:sldId id="685" r:id="rId12"/>
    <p:sldId id="686" r:id="rId13"/>
    <p:sldId id="687" r:id="rId14"/>
    <p:sldId id="688" r:id="rId15"/>
    <p:sldId id="689" r:id="rId16"/>
    <p:sldId id="690" r:id="rId17"/>
    <p:sldId id="691" r:id="rId18"/>
    <p:sldId id="692" r:id="rId19"/>
    <p:sldId id="693" r:id="rId20"/>
    <p:sldId id="694" r:id="rId21"/>
    <p:sldId id="695" r:id="rId22"/>
    <p:sldId id="696" r:id="rId23"/>
    <p:sldId id="697" r:id="rId24"/>
    <p:sldId id="698" r:id="rId25"/>
    <p:sldId id="699" r:id="rId26"/>
    <p:sldId id="700" r:id="rId27"/>
    <p:sldId id="701" r:id="rId28"/>
    <p:sldId id="705" r:id="rId29"/>
    <p:sldId id="676" r:id="rId30"/>
    <p:sldId id="677" r:id="rId31"/>
  </p:sldIdLst>
  <p:sldSz cx="9144000" cy="6858000" type="screen4x3"/>
  <p:notesSz cx="7315200" cy="9601200"/>
  <p:defaultTextStyle>
    <a:defPPr>
      <a:defRPr lang="en-US"/>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6666FF"/>
    <a:srgbClr val="339966"/>
    <a:srgbClr val="006600"/>
    <a:srgbClr val="009900"/>
    <a:srgbClr val="FFCC99"/>
    <a:srgbClr val="008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0" autoAdjust="0"/>
    <p:restoredTop sz="89362" autoAdjust="0"/>
  </p:normalViewPr>
  <p:slideViewPr>
    <p:cSldViewPr>
      <p:cViewPr>
        <p:scale>
          <a:sx n="60" d="100"/>
          <a:sy n="60" d="100"/>
        </p:scale>
        <p:origin x="-396"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2418" y="-102"/>
      </p:cViewPr>
      <p:guideLst>
        <p:guide orient="horz" pos="1991"/>
        <p:guide pos="288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94D8C-B25C-41D0-8811-53D758C2ACD7}" type="doc">
      <dgm:prSet loTypeId="urn:microsoft.com/office/officeart/2005/8/layout/architecture+Icon" loCatId="list" qsTypeId="urn:microsoft.com/office/officeart/2005/8/quickstyle/simple1" qsCatId="simple" csTypeId="urn:microsoft.com/office/officeart/2005/8/colors/colorful3" csCatId="colorful" phldr="1"/>
      <dgm:spPr/>
      <dgm:t>
        <a:bodyPr/>
        <a:lstStyle/>
        <a:p>
          <a:endParaRPr lang="en-US"/>
        </a:p>
      </dgm:t>
    </dgm:pt>
    <dgm:pt modelId="{8D83877A-984C-4DBD-B813-F8F3F19A0325}">
      <dgm:prSet phldrT="[Text]"/>
      <dgm:spPr/>
      <dgm:t>
        <a:bodyPr/>
        <a:lstStyle/>
        <a:p>
          <a:pPr algn="ctr"/>
          <a:r>
            <a:rPr lang="en-US" dirty="0" smtClean="0"/>
            <a:t>Director, Common Knowledge</a:t>
          </a:r>
          <a:endParaRPr lang="en-US" dirty="0"/>
        </a:p>
      </dgm:t>
    </dgm:pt>
    <dgm:pt modelId="{AD8309E5-0456-4B17-98FD-BA471FB1D150}" type="parTrans" cxnId="{327FE3B0-600E-4202-B561-D69A330AA987}">
      <dgm:prSet/>
      <dgm:spPr/>
      <dgm:t>
        <a:bodyPr/>
        <a:lstStyle/>
        <a:p>
          <a:pPr algn="ctr"/>
          <a:endParaRPr lang="en-US"/>
        </a:p>
      </dgm:t>
    </dgm:pt>
    <dgm:pt modelId="{AB10B0A5-1112-4B60-8344-CA35563FFB21}" type="sibTrans" cxnId="{327FE3B0-600E-4202-B561-D69A330AA987}">
      <dgm:prSet/>
      <dgm:spPr/>
      <dgm:t>
        <a:bodyPr/>
        <a:lstStyle/>
        <a:p>
          <a:pPr algn="ctr"/>
          <a:endParaRPr lang="en-US"/>
        </a:p>
      </dgm:t>
    </dgm:pt>
    <dgm:pt modelId="{E5837F4F-6354-4E3C-A1FE-BADD85A4CF52}">
      <dgm:prSet phldrT="[Text]"/>
      <dgm:spPr/>
      <dgm:t>
        <a:bodyPr/>
        <a:lstStyle/>
        <a:p>
          <a:pPr algn="ctr"/>
          <a:r>
            <a:rPr lang="en-US" dirty="0" smtClean="0"/>
            <a:t>Consultant, Regional Government Services</a:t>
          </a:r>
          <a:endParaRPr lang="en-US" dirty="0"/>
        </a:p>
      </dgm:t>
    </dgm:pt>
    <dgm:pt modelId="{6B188D70-2925-472A-A3A3-0C41196C8330}" type="parTrans" cxnId="{2428AD64-8A35-4C78-8482-86F159B6F145}">
      <dgm:prSet/>
      <dgm:spPr/>
      <dgm:t>
        <a:bodyPr/>
        <a:lstStyle/>
        <a:p>
          <a:endParaRPr lang="en-US"/>
        </a:p>
      </dgm:t>
    </dgm:pt>
    <dgm:pt modelId="{E429F0C4-DAA2-4528-9839-0C7043761D2F}" type="sibTrans" cxnId="{2428AD64-8A35-4C78-8482-86F159B6F145}">
      <dgm:prSet/>
      <dgm:spPr/>
      <dgm:t>
        <a:bodyPr/>
        <a:lstStyle/>
        <a:p>
          <a:endParaRPr lang="en-US"/>
        </a:p>
      </dgm:t>
    </dgm:pt>
    <dgm:pt modelId="{68CB2239-A04A-494B-A674-4B3457CD811D}">
      <dgm:prSet phldrT="[Text]"/>
      <dgm:spPr/>
      <dgm:t>
        <a:bodyPr/>
        <a:lstStyle/>
        <a:p>
          <a:pPr algn="ctr"/>
          <a:r>
            <a:rPr lang="en-US" dirty="0" smtClean="0"/>
            <a:t>Brian </a:t>
          </a:r>
          <a:r>
            <a:rPr lang="en-US" dirty="0" err="1" smtClean="0"/>
            <a:t>Moura</a:t>
          </a:r>
          <a:endParaRPr lang="en-US" dirty="0"/>
        </a:p>
      </dgm:t>
    </dgm:pt>
    <dgm:pt modelId="{C9EB862C-CFFE-4504-9312-2E93A3A3146E}" type="parTrans" cxnId="{6C37F690-1C19-4CC6-A85C-5D9A8B58A8B9}">
      <dgm:prSet/>
      <dgm:spPr/>
      <dgm:t>
        <a:bodyPr/>
        <a:lstStyle/>
        <a:p>
          <a:endParaRPr lang="en-US"/>
        </a:p>
      </dgm:t>
    </dgm:pt>
    <dgm:pt modelId="{1E8EB3EE-32AC-481C-95F7-55727D165C76}" type="sibTrans" cxnId="{6C37F690-1C19-4CC6-A85C-5D9A8B58A8B9}">
      <dgm:prSet/>
      <dgm:spPr/>
      <dgm:t>
        <a:bodyPr/>
        <a:lstStyle/>
        <a:p>
          <a:endParaRPr lang="en-US"/>
        </a:p>
      </dgm:t>
    </dgm:pt>
    <dgm:pt modelId="{19AFAC0E-AB0C-4D84-9879-BEF354058C43}">
      <dgm:prSet phldrT="[Text]"/>
      <dgm:spPr/>
      <dgm:t>
        <a:bodyPr/>
        <a:lstStyle/>
        <a:p>
          <a:pPr algn="ctr"/>
          <a:r>
            <a:rPr lang="en-US" dirty="0" smtClean="0"/>
            <a:t>Susan Stuart Clark</a:t>
          </a:r>
          <a:endParaRPr lang="en-US" dirty="0"/>
        </a:p>
      </dgm:t>
    </dgm:pt>
    <dgm:pt modelId="{0D6287B6-C1FA-4143-B751-753B617886FD}" type="parTrans" cxnId="{ABBB1768-DCEE-4BF1-BD16-10724C7108C0}">
      <dgm:prSet/>
      <dgm:spPr/>
      <dgm:t>
        <a:bodyPr/>
        <a:lstStyle/>
        <a:p>
          <a:endParaRPr lang="en-US"/>
        </a:p>
      </dgm:t>
    </dgm:pt>
    <dgm:pt modelId="{CFFC5AE5-5EDE-467D-A481-3570145CA9BB}" type="sibTrans" cxnId="{ABBB1768-DCEE-4BF1-BD16-10724C7108C0}">
      <dgm:prSet/>
      <dgm:spPr/>
      <dgm:t>
        <a:bodyPr/>
        <a:lstStyle/>
        <a:p>
          <a:endParaRPr lang="en-US"/>
        </a:p>
      </dgm:t>
    </dgm:pt>
    <dgm:pt modelId="{ABED177D-70BE-4DD2-9D9F-2D68E6190B2F}" type="pres">
      <dgm:prSet presAssocID="{CCE94D8C-B25C-41D0-8811-53D758C2ACD7}" presName="Name0" presStyleCnt="0">
        <dgm:presLayoutVars>
          <dgm:chPref val="1"/>
          <dgm:dir/>
          <dgm:animOne val="branch"/>
          <dgm:animLvl val="lvl"/>
          <dgm:resizeHandles/>
        </dgm:presLayoutVars>
      </dgm:prSet>
      <dgm:spPr/>
      <dgm:t>
        <a:bodyPr/>
        <a:lstStyle/>
        <a:p>
          <a:endParaRPr lang="en-US"/>
        </a:p>
      </dgm:t>
    </dgm:pt>
    <dgm:pt modelId="{0AB7E74A-3D93-49D0-BC19-5FE66DBD44A5}" type="pres">
      <dgm:prSet presAssocID="{E5837F4F-6354-4E3C-A1FE-BADD85A4CF52}" presName="vertOne" presStyleCnt="0"/>
      <dgm:spPr/>
    </dgm:pt>
    <dgm:pt modelId="{EA85EFB9-43F3-4A50-8003-C5233FC01DD4}" type="pres">
      <dgm:prSet presAssocID="{E5837F4F-6354-4E3C-A1FE-BADD85A4CF52}" presName="txOne" presStyleLbl="node0" presStyleIdx="0" presStyleCnt="2">
        <dgm:presLayoutVars>
          <dgm:chPref val="3"/>
        </dgm:presLayoutVars>
      </dgm:prSet>
      <dgm:spPr/>
      <dgm:t>
        <a:bodyPr/>
        <a:lstStyle/>
        <a:p>
          <a:endParaRPr lang="en-US"/>
        </a:p>
      </dgm:t>
    </dgm:pt>
    <dgm:pt modelId="{D1DAFB06-178A-4DFD-A1AB-8274E21BF41D}" type="pres">
      <dgm:prSet presAssocID="{E5837F4F-6354-4E3C-A1FE-BADD85A4CF52}" presName="parTransOne" presStyleCnt="0"/>
      <dgm:spPr/>
    </dgm:pt>
    <dgm:pt modelId="{14EB09A3-BD3E-4C53-A16B-8E28E01D3386}" type="pres">
      <dgm:prSet presAssocID="{E5837F4F-6354-4E3C-A1FE-BADD85A4CF52}" presName="horzOne" presStyleCnt="0"/>
      <dgm:spPr/>
    </dgm:pt>
    <dgm:pt modelId="{FDDD76BB-DAE6-4A4B-8CB9-302424FD8A95}" type="pres">
      <dgm:prSet presAssocID="{68CB2239-A04A-494B-A674-4B3457CD811D}" presName="vertTwo" presStyleCnt="0"/>
      <dgm:spPr/>
    </dgm:pt>
    <dgm:pt modelId="{D96B9FAF-02A3-49B2-BDCD-7654D1AAAAC9}" type="pres">
      <dgm:prSet presAssocID="{68CB2239-A04A-494B-A674-4B3457CD811D}" presName="txTwo" presStyleLbl="node2" presStyleIdx="0" presStyleCnt="2">
        <dgm:presLayoutVars>
          <dgm:chPref val="3"/>
        </dgm:presLayoutVars>
      </dgm:prSet>
      <dgm:spPr/>
      <dgm:t>
        <a:bodyPr/>
        <a:lstStyle/>
        <a:p>
          <a:endParaRPr lang="en-US"/>
        </a:p>
      </dgm:t>
    </dgm:pt>
    <dgm:pt modelId="{D8535C4E-4645-4EE9-9FF6-00D68914EE84}" type="pres">
      <dgm:prSet presAssocID="{68CB2239-A04A-494B-A674-4B3457CD811D}" presName="horzTwo" presStyleCnt="0"/>
      <dgm:spPr/>
    </dgm:pt>
    <dgm:pt modelId="{3D745D46-F387-4D97-80CE-D68BD02B5E37}" type="pres">
      <dgm:prSet presAssocID="{E429F0C4-DAA2-4528-9839-0C7043761D2F}" presName="sibSpaceOne" presStyleCnt="0"/>
      <dgm:spPr/>
    </dgm:pt>
    <dgm:pt modelId="{2E54B7E7-77FE-4E20-8D42-58FC20E39121}" type="pres">
      <dgm:prSet presAssocID="{8D83877A-984C-4DBD-B813-F8F3F19A0325}" presName="vertOne" presStyleCnt="0"/>
      <dgm:spPr/>
    </dgm:pt>
    <dgm:pt modelId="{C09126EA-A928-446A-B422-51ADE9387154}" type="pres">
      <dgm:prSet presAssocID="{8D83877A-984C-4DBD-B813-F8F3F19A0325}" presName="txOne" presStyleLbl="node0" presStyleIdx="1" presStyleCnt="2">
        <dgm:presLayoutVars>
          <dgm:chPref val="3"/>
        </dgm:presLayoutVars>
      </dgm:prSet>
      <dgm:spPr/>
      <dgm:t>
        <a:bodyPr/>
        <a:lstStyle/>
        <a:p>
          <a:endParaRPr lang="en-US"/>
        </a:p>
      </dgm:t>
    </dgm:pt>
    <dgm:pt modelId="{5D3CEDD8-6961-4148-A6CB-8CC312C63820}" type="pres">
      <dgm:prSet presAssocID="{8D83877A-984C-4DBD-B813-F8F3F19A0325}" presName="parTransOne" presStyleCnt="0"/>
      <dgm:spPr/>
    </dgm:pt>
    <dgm:pt modelId="{0AF14D7E-6718-4CCC-B86A-6F2414BD31C4}" type="pres">
      <dgm:prSet presAssocID="{8D83877A-984C-4DBD-B813-F8F3F19A0325}" presName="horzOne" presStyleCnt="0"/>
      <dgm:spPr/>
    </dgm:pt>
    <dgm:pt modelId="{2F38CB63-BC38-42C7-A506-6EB1E789416C}" type="pres">
      <dgm:prSet presAssocID="{19AFAC0E-AB0C-4D84-9879-BEF354058C43}" presName="vertTwo" presStyleCnt="0"/>
      <dgm:spPr/>
    </dgm:pt>
    <dgm:pt modelId="{C3416393-4FB0-4D5F-A30B-B5B68DBAE2B8}" type="pres">
      <dgm:prSet presAssocID="{19AFAC0E-AB0C-4D84-9879-BEF354058C43}" presName="txTwo" presStyleLbl="node2" presStyleIdx="1" presStyleCnt="2">
        <dgm:presLayoutVars>
          <dgm:chPref val="3"/>
        </dgm:presLayoutVars>
      </dgm:prSet>
      <dgm:spPr/>
      <dgm:t>
        <a:bodyPr/>
        <a:lstStyle/>
        <a:p>
          <a:endParaRPr lang="en-US"/>
        </a:p>
      </dgm:t>
    </dgm:pt>
    <dgm:pt modelId="{04756921-8344-4C80-BAA7-EC6CA4711378}" type="pres">
      <dgm:prSet presAssocID="{19AFAC0E-AB0C-4D84-9879-BEF354058C43}" presName="horzTwo" presStyleCnt="0"/>
      <dgm:spPr/>
    </dgm:pt>
  </dgm:ptLst>
  <dgm:cxnLst>
    <dgm:cxn modelId="{D8DB3971-0F15-4227-BA4F-227AC7E38C41}" type="presOf" srcId="{8D83877A-984C-4DBD-B813-F8F3F19A0325}" destId="{C09126EA-A928-446A-B422-51ADE9387154}" srcOrd="0" destOrd="0" presId="urn:microsoft.com/office/officeart/2005/8/layout/architecture+Icon"/>
    <dgm:cxn modelId="{327FE3B0-600E-4202-B561-D69A330AA987}" srcId="{CCE94D8C-B25C-41D0-8811-53D758C2ACD7}" destId="{8D83877A-984C-4DBD-B813-F8F3F19A0325}" srcOrd="1" destOrd="0" parTransId="{AD8309E5-0456-4B17-98FD-BA471FB1D150}" sibTransId="{AB10B0A5-1112-4B60-8344-CA35563FFB21}"/>
    <dgm:cxn modelId="{644A7ED7-B002-46AA-AD26-2F42DED14A31}" type="presOf" srcId="{CCE94D8C-B25C-41D0-8811-53D758C2ACD7}" destId="{ABED177D-70BE-4DD2-9D9F-2D68E6190B2F}" srcOrd="0" destOrd="0" presId="urn:microsoft.com/office/officeart/2005/8/layout/architecture+Icon"/>
    <dgm:cxn modelId="{2428AD64-8A35-4C78-8482-86F159B6F145}" srcId="{CCE94D8C-B25C-41D0-8811-53D758C2ACD7}" destId="{E5837F4F-6354-4E3C-A1FE-BADD85A4CF52}" srcOrd="0" destOrd="0" parTransId="{6B188D70-2925-472A-A3A3-0C41196C8330}" sibTransId="{E429F0C4-DAA2-4528-9839-0C7043761D2F}"/>
    <dgm:cxn modelId="{6C37F690-1C19-4CC6-A85C-5D9A8B58A8B9}" srcId="{E5837F4F-6354-4E3C-A1FE-BADD85A4CF52}" destId="{68CB2239-A04A-494B-A674-4B3457CD811D}" srcOrd="0" destOrd="0" parTransId="{C9EB862C-CFFE-4504-9312-2E93A3A3146E}" sibTransId="{1E8EB3EE-32AC-481C-95F7-55727D165C76}"/>
    <dgm:cxn modelId="{A4EDC51D-C49C-4810-A7E9-21D43FBA1C2D}" type="presOf" srcId="{E5837F4F-6354-4E3C-A1FE-BADD85A4CF52}" destId="{EA85EFB9-43F3-4A50-8003-C5233FC01DD4}" srcOrd="0" destOrd="0" presId="urn:microsoft.com/office/officeart/2005/8/layout/architecture+Icon"/>
    <dgm:cxn modelId="{4899AB07-587F-4E4B-ACD8-8400BC3A60C8}" type="presOf" srcId="{68CB2239-A04A-494B-A674-4B3457CD811D}" destId="{D96B9FAF-02A3-49B2-BDCD-7654D1AAAAC9}" srcOrd="0" destOrd="0" presId="urn:microsoft.com/office/officeart/2005/8/layout/architecture+Icon"/>
    <dgm:cxn modelId="{ABBB1768-DCEE-4BF1-BD16-10724C7108C0}" srcId="{8D83877A-984C-4DBD-B813-F8F3F19A0325}" destId="{19AFAC0E-AB0C-4D84-9879-BEF354058C43}" srcOrd="0" destOrd="0" parTransId="{0D6287B6-C1FA-4143-B751-753B617886FD}" sibTransId="{CFFC5AE5-5EDE-467D-A481-3570145CA9BB}"/>
    <dgm:cxn modelId="{1837EB93-C546-48AD-BFE7-D59F2B077674}" type="presOf" srcId="{19AFAC0E-AB0C-4D84-9879-BEF354058C43}" destId="{C3416393-4FB0-4D5F-A30B-B5B68DBAE2B8}" srcOrd="0" destOrd="0" presId="urn:microsoft.com/office/officeart/2005/8/layout/architecture+Icon"/>
    <dgm:cxn modelId="{0A873497-34A2-4A88-8382-B0F0868D8542}" type="presParOf" srcId="{ABED177D-70BE-4DD2-9D9F-2D68E6190B2F}" destId="{0AB7E74A-3D93-49D0-BC19-5FE66DBD44A5}" srcOrd="0" destOrd="0" presId="urn:microsoft.com/office/officeart/2005/8/layout/architecture+Icon"/>
    <dgm:cxn modelId="{D7AEB0CF-1A3A-4CD0-9DCB-D35B95395125}" type="presParOf" srcId="{0AB7E74A-3D93-49D0-BC19-5FE66DBD44A5}" destId="{EA85EFB9-43F3-4A50-8003-C5233FC01DD4}" srcOrd="0" destOrd="0" presId="urn:microsoft.com/office/officeart/2005/8/layout/architecture+Icon"/>
    <dgm:cxn modelId="{55A3A773-88B3-4AC3-8F54-2CBC80D5ECF4}" type="presParOf" srcId="{0AB7E74A-3D93-49D0-BC19-5FE66DBD44A5}" destId="{D1DAFB06-178A-4DFD-A1AB-8274E21BF41D}" srcOrd="1" destOrd="0" presId="urn:microsoft.com/office/officeart/2005/8/layout/architecture+Icon"/>
    <dgm:cxn modelId="{769E43B6-0A47-47B8-B732-34BCB83EC16A}" type="presParOf" srcId="{0AB7E74A-3D93-49D0-BC19-5FE66DBD44A5}" destId="{14EB09A3-BD3E-4C53-A16B-8E28E01D3386}" srcOrd="2" destOrd="0" presId="urn:microsoft.com/office/officeart/2005/8/layout/architecture+Icon"/>
    <dgm:cxn modelId="{56F01B51-074D-4800-B2C5-B5AEC50F2793}" type="presParOf" srcId="{14EB09A3-BD3E-4C53-A16B-8E28E01D3386}" destId="{FDDD76BB-DAE6-4A4B-8CB9-302424FD8A95}" srcOrd="0" destOrd="0" presId="urn:microsoft.com/office/officeart/2005/8/layout/architecture+Icon"/>
    <dgm:cxn modelId="{50E25497-4399-41C4-A73D-431D8B83A7EB}" type="presParOf" srcId="{FDDD76BB-DAE6-4A4B-8CB9-302424FD8A95}" destId="{D96B9FAF-02A3-49B2-BDCD-7654D1AAAAC9}" srcOrd="0" destOrd="0" presId="urn:microsoft.com/office/officeart/2005/8/layout/architecture+Icon"/>
    <dgm:cxn modelId="{D85E515A-844A-489D-B64F-279D219A9E1E}" type="presParOf" srcId="{FDDD76BB-DAE6-4A4B-8CB9-302424FD8A95}" destId="{D8535C4E-4645-4EE9-9FF6-00D68914EE84}" srcOrd="1" destOrd="0" presId="urn:microsoft.com/office/officeart/2005/8/layout/architecture+Icon"/>
    <dgm:cxn modelId="{D7C941C3-9835-4BCF-8E16-89082832E471}" type="presParOf" srcId="{ABED177D-70BE-4DD2-9D9F-2D68E6190B2F}" destId="{3D745D46-F387-4D97-80CE-D68BD02B5E37}" srcOrd="1" destOrd="0" presId="urn:microsoft.com/office/officeart/2005/8/layout/architecture+Icon"/>
    <dgm:cxn modelId="{5B75ACCD-FB15-4094-B4DB-984470A0ABEB}" type="presParOf" srcId="{ABED177D-70BE-4DD2-9D9F-2D68E6190B2F}" destId="{2E54B7E7-77FE-4E20-8D42-58FC20E39121}" srcOrd="2" destOrd="0" presId="urn:microsoft.com/office/officeart/2005/8/layout/architecture+Icon"/>
    <dgm:cxn modelId="{15C76543-7851-4E5E-B369-A3708F6B077D}" type="presParOf" srcId="{2E54B7E7-77FE-4E20-8D42-58FC20E39121}" destId="{C09126EA-A928-446A-B422-51ADE9387154}" srcOrd="0" destOrd="0" presId="urn:microsoft.com/office/officeart/2005/8/layout/architecture+Icon"/>
    <dgm:cxn modelId="{E57AAA95-D8ED-4539-850B-3DF0A726992B}" type="presParOf" srcId="{2E54B7E7-77FE-4E20-8D42-58FC20E39121}" destId="{5D3CEDD8-6961-4148-A6CB-8CC312C63820}" srcOrd="1" destOrd="0" presId="urn:microsoft.com/office/officeart/2005/8/layout/architecture+Icon"/>
    <dgm:cxn modelId="{21B0ED5B-F805-4D68-9256-A94C2A2C0585}" type="presParOf" srcId="{2E54B7E7-77FE-4E20-8D42-58FC20E39121}" destId="{0AF14D7E-6718-4CCC-B86A-6F2414BD31C4}" srcOrd="2" destOrd="0" presId="urn:microsoft.com/office/officeart/2005/8/layout/architecture+Icon"/>
    <dgm:cxn modelId="{9F993D8F-3517-4028-B05F-0CD9387D9AAA}" type="presParOf" srcId="{0AF14D7E-6718-4CCC-B86A-6F2414BD31C4}" destId="{2F38CB63-BC38-42C7-A506-6EB1E789416C}" srcOrd="0" destOrd="0" presId="urn:microsoft.com/office/officeart/2005/8/layout/architecture+Icon"/>
    <dgm:cxn modelId="{E4C4560A-FC55-40D6-825B-6FACC2A22510}" type="presParOf" srcId="{2F38CB63-BC38-42C7-A506-6EB1E789416C}" destId="{C3416393-4FB0-4D5F-A30B-B5B68DBAE2B8}" srcOrd="0" destOrd="0" presId="urn:microsoft.com/office/officeart/2005/8/layout/architecture+Icon"/>
    <dgm:cxn modelId="{6AE78927-16A0-4EDF-82CA-0F1A53FED21C}" type="presParOf" srcId="{2F38CB63-BC38-42C7-A506-6EB1E789416C}" destId="{04756921-8344-4C80-BAA7-EC6CA4711378}"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02BAAF-D5E8-4A1A-A391-2105B61BFC60}"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8FDE5D83-76AC-48C6-8480-16D9CC86CB98}">
      <dgm:prSet phldrT="[Text]"/>
      <dgm:spPr/>
      <dgm:t>
        <a:bodyPr/>
        <a:lstStyle/>
        <a:p>
          <a:r>
            <a:rPr lang="en-US" smtClean="0"/>
            <a:t>Website</a:t>
          </a:r>
          <a:endParaRPr lang="en-US"/>
        </a:p>
      </dgm:t>
    </dgm:pt>
    <dgm:pt modelId="{3FBF8F20-1504-4A01-8D7B-948EF5B9029F}" type="parTrans" cxnId="{DAE43B09-64F0-4474-A33C-082090E088F3}">
      <dgm:prSet/>
      <dgm:spPr/>
      <dgm:t>
        <a:bodyPr/>
        <a:lstStyle/>
        <a:p>
          <a:endParaRPr lang="en-US"/>
        </a:p>
      </dgm:t>
    </dgm:pt>
    <dgm:pt modelId="{76393463-48FF-4270-A97C-3933728996C3}" type="sibTrans" cxnId="{DAE43B09-64F0-4474-A33C-082090E088F3}">
      <dgm:prSet/>
      <dgm:spPr/>
      <dgm:t>
        <a:bodyPr/>
        <a:lstStyle/>
        <a:p>
          <a:endParaRPr lang="en-US"/>
        </a:p>
      </dgm:t>
    </dgm:pt>
    <dgm:pt modelId="{6233A4DF-DD20-402B-B327-F39977A11166}">
      <dgm:prSet/>
      <dgm:spPr/>
      <dgm:t>
        <a:bodyPr/>
        <a:lstStyle/>
        <a:p>
          <a:r>
            <a:rPr lang="en-US" dirty="0" smtClean="0">
              <a:solidFill>
                <a:schemeClr val="tx1"/>
              </a:solidFill>
            </a:rPr>
            <a:t>Social</a:t>
          </a:r>
          <a:r>
            <a:rPr lang="en-US" dirty="0" smtClean="0"/>
            <a:t> </a:t>
          </a:r>
          <a:r>
            <a:rPr lang="en-US" dirty="0" smtClean="0">
              <a:solidFill>
                <a:schemeClr val="tx1"/>
              </a:solidFill>
            </a:rPr>
            <a:t>Media</a:t>
          </a:r>
          <a:r>
            <a:rPr lang="en-US" dirty="0" smtClean="0"/>
            <a:t> </a:t>
          </a:r>
          <a:endParaRPr lang="en-US" dirty="0"/>
        </a:p>
      </dgm:t>
    </dgm:pt>
    <dgm:pt modelId="{6632A05A-9B53-402B-80C0-B1373AF7EA57}" type="parTrans" cxnId="{CEFB755C-F539-45AA-B202-988C6661B9C5}">
      <dgm:prSet/>
      <dgm:spPr/>
      <dgm:t>
        <a:bodyPr/>
        <a:lstStyle/>
        <a:p>
          <a:endParaRPr lang="en-US"/>
        </a:p>
      </dgm:t>
    </dgm:pt>
    <dgm:pt modelId="{872B42D2-DD33-4116-8BB4-F99B10B7E4BE}" type="sibTrans" cxnId="{CEFB755C-F539-45AA-B202-988C6661B9C5}">
      <dgm:prSet/>
      <dgm:spPr/>
      <dgm:t>
        <a:bodyPr/>
        <a:lstStyle/>
        <a:p>
          <a:endParaRPr lang="en-US"/>
        </a:p>
      </dgm:t>
    </dgm:pt>
    <dgm:pt modelId="{8A8B3C4D-C85A-4009-985C-AAF916673379}">
      <dgm:prSet/>
      <dgm:spPr/>
      <dgm:t>
        <a:bodyPr/>
        <a:lstStyle/>
        <a:p>
          <a:r>
            <a:rPr lang="en-US" smtClean="0"/>
            <a:t>Blogs and </a:t>
          </a:r>
        </a:p>
        <a:p>
          <a:r>
            <a:rPr lang="en-US" smtClean="0"/>
            <a:t>e-newsletters</a:t>
          </a:r>
          <a:endParaRPr lang="en-US" dirty="0"/>
        </a:p>
      </dgm:t>
    </dgm:pt>
    <dgm:pt modelId="{6AE65B1E-BBC2-4E24-BCE9-5D3536D386D0}" type="parTrans" cxnId="{68AEF68B-EEFB-42CD-BD7A-BB11ED368D13}">
      <dgm:prSet/>
      <dgm:spPr/>
      <dgm:t>
        <a:bodyPr/>
        <a:lstStyle/>
        <a:p>
          <a:endParaRPr lang="en-US"/>
        </a:p>
      </dgm:t>
    </dgm:pt>
    <dgm:pt modelId="{620048D7-D9D1-47CF-8D86-E5EA9F795905}" type="sibTrans" cxnId="{68AEF68B-EEFB-42CD-BD7A-BB11ED368D13}">
      <dgm:prSet/>
      <dgm:spPr/>
      <dgm:t>
        <a:bodyPr/>
        <a:lstStyle/>
        <a:p>
          <a:endParaRPr lang="en-US"/>
        </a:p>
      </dgm:t>
    </dgm:pt>
    <dgm:pt modelId="{6657DB8E-F652-432B-9053-3A623A97570A}">
      <dgm:prSet/>
      <dgm:spPr/>
      <dgm:t>
        <a:bodyPr/>
        <a:lstStyle/>
        <a:p>
          <a:r>
            <a:rPr lang="en-US" dirty="0" smtClean="0">
              <a:solidFill>
                <a:schemeClr val="tx1"/>
              </a:solidFill>
            </a:rPr>
            <a:t>Local Agency TV channels</a:t>
          </a:r>
          <a:endParaRPr lang="en-US" dirty="0">
            <a:solidFill>
              <a:schemeClr val="tx1"/>
            </a:solidFill>
          </a:endParaRPr>
        </a:p>
      </dgm:t>
    </dgm:pt>
    <dgm:pt modelId="{ACAB6275-D9EC-4409-A434-B068ED94E6DB}" type="parTrans" cxnId="{DD342CC2-8A9D-4E41-A41B-3B06ADBDB504}">
      <dgm:prSet/>
      <dgm:spPr/>
      <dgm:t>
        <a:bodyPr/>
        <a:lstStyle/>
        <a:p>
          <a:endParaRPr lang="en-US"/>
        </a:p>
      </dgm:t>
    </dgm:pt>
    <dgm:pt modelId="{A6F90033-6D69-4881-8FC0-C3FDED1F3273}" type="sibTrans" cxnId="{DD342CC2-8A9D-4E41-A41B-3B06ADBDB504}">
      <dgm:prSet/>
      <dgm:spPr/>
      <dgm:t>
        <a:bodyPr/>
        <a:lstStyle/>
        <a:p>
          <a:endParaRPr lang="en-US"/>
        </a:p>
      </dgm:t>
    </dgm:pt>
    <dgm:pt modelId="{702B2975-1C59-4F05-9CA9-FFB42F1A3B8A}">
      <dgm:prSet/>
      <dgm:spPr/>
      <dgm:t>
        <a:bodyPr/>
        <a:lstStyle/>
        <a:p>
          <a:r>
            <a:rPr lang="en-US" dirty="0" smtClean="0"/>
            <a:t>Online Surveys</a:t>
          </a:r>
          <a:endParaRPr lang="en-US" dirty="0"/>
        </a:p>
      </dgm:t>
    </dgm:pt>
    <dgm:pt modelId="{DB16486E-38B4-45B4-8BC7-4E935BA61EFB}" type="parTrans" cxnId="{CBC013FD-63CB-4EF3-BC29-DD3165976B20}">
      <dgm:prSet/>
      <dgm:spPr/>
      <dgm:t>
        <a:bodyPr/>
        <a:lstStyle/>
        <a:p>
          <a:endParaRPr lang="en-US"/>
        </a:p>
      </dgm:t>
    </dgm:pt>
    <dgm:pt modelId="{E4A449B2-33B6-4E21-AEF6-968297F5FC66}" type="sibTrans" cxnId="{CBC013FD-63CB-4EF3-BC29-DD3165976B20}">
      <dgm:prSet/>
      <dgm:spPr/>
      <dgm:t>
        <a:bodyPr/>
        <a:lstStyle/>
        <a:p>
          <a:endParaRPr lang="en-US"/>
        </a:p>
      </dgm:t>
    </dgm:pt>
    <dgm:pt modelId="{9CA23A51-8815-4BDD-AD8E-12CDCC75E029}">
      <dgm:prSet/>
      <dgm:spPr/>
      <dgm:t>
        <a:bodyPr/>
        <a:lstStyle/>
        <a:p>
          <a:r>
            <a:rPr lang="en-US" smtClean="0"/>
            <a:t>Open Data</a:t>
          </a:r>
          <a:endParaRPr lang="en-US" dirty="0"/>
        </a:p>
      </dgm:t>
    </dgm:pt>
    <dgm:pt modelId="{4777D02D-1CF6-476A-A7EB-08BFD32A8CF3}" type="parTrans" cxnId="{82419079-4D18-4B8C-AD74-D2DDF284CAE8}">
      <dgm:prSet/>
      <dgm:spPr/>
      <dgm:t>
        <a:bodyPr/>
        <a:lstStyle/>
        <a:p>
          <a:endParaRPr lang="en-US"/>
        </a:p>
      </dgm:t>
    </dgm:pt>
    <dgm:pt modelId="{834566FC-70EA-481B-ADBA-C5B46B174943}" type="sibTrans" cxnId="{82419079-4D18-4B8C-AD74-D2DDF284CAE8}">
      <dgm:prSet/>
      <dgm:spPr/>
      <dgm:t>
        <a:bodyPr/>
        <a:lstStyle/>
        <a:p>
          <a:endParaRPr lang="en-US"/>
        </a:p>
      </dgm:t>
    </dgm:pt>
    <dgm:pt modelId="{15F2BD2B-D930-4159-9D88-245BC035B1DD}">
      <dgm:prSet/>
      <dgm:spPr/>
      <dgm:t>
        <a:bodyPr/>
        <a:lstStyle/>
        <a:p>
          <a:r>
            <a:rPr lang="en-US" dirty="0" smtClean="0">
              <a:solidFill>
                <a:schemeClr val="tx1"/>
              </a:solidFill>
            </a:rPr>
            <a:t>Code for America</a:t>
          </a:r>
          <a:endParaRPr lang="en-US" dirty="0">
            <a:solidFill>
              <a:schemeClr val="tx1"/>
            </a:solidFill>
          </a:endParaRPr>
        </a:p>
      </dgm:t>
    </dgm:pt>
    <dgm:pt modelId="{CEA38D50-5D76-4AC7-B6EF-EEAD5F71CDFC}" type="parTrans" cxnId="{C2FCD0E4-D3BD-4D41-8FD6-F8DCEA205B17}">
      <dgm:prSet/>
      <dgm:spPr/>
      <dgm:t>
        <a:bodyPr/>
        <a:lstStyle/>
        <a:p>
          <a:endParaRPr lang="en-US"/>
        </a:p>
      </dgm:t>
    </dgm:pt>
    <dgm:pt modelId="{FC84B4FC-7633-4712-B1D4-32AD388573FC}" type="sibTrans" cxnId="{C2FCD0E4-D3BD-4D41-8FD6-F8DCEA205B17}">
      <dgm:prSet/>
      <dgm:spPr/>
      <dgm:t>
        <a:bodyPr/>
        <a:lstStyle/>
        <a:p>
          <a:endParaRPr lang="en-US"/>
        </a:p>
      </dgm:t>
    </dgm:pt>
    <dgm:pt modelId="{400C6814-4BF9-4BE8-BD6F-AD3A00F782AB}">
      <dgm:prSet/>
      <dgm:spPr/>
      <dgm:t>
        <a:bodyPr/>
        <a:lstStyle/>
        <a:p>
          <a:r>
            <a:rPr lang="en-US" smtClean="0"/>
            <a:t>Crowdsourcing</a:t>
          </a:r>
          <a:endParaRPr lang="en-US" dirty="0" smtClean="0"/>
        </a:p>
      </dgm:t>
    </dgm:pt>
    <dgm:pt modelId="{0AF0B7D3-6A1E-4532-BFFD-B949236236AC}" type="parTrans" cxnId="{432A2866-02C1-4DE4-BBA4-2258F8EF58A3}">
      <dgm:prSet/>
      <dgm:spPr/>
      <dgm:t>
        <a:bodyPr/>
        <a:lstStyle/>
        <a:p>
          <a:endParaRPr lang="en-US"/>
        </a:p>
      </dgm:t>
    </dgm:pt>
    <dgm:pt modelId="{CE50358F-6325-4827-B220-37892E5DE05D}" type="sibTrans" cxnId="{432A2866-02C1-4DE4-BBA4-2258F8EF58A3}">
      <dgm:prSet/>
      <dgm:spPr/>
      <dgm:t>
        <a:bodyPr/>
        <a:lstStyle/>
        <a:p>
          <a:endParaRPr lang="en-US"/>
        </a:p>
      </dgm:t>
    </dgm:pt>
    <dgm:pt modelId="{06F43964-D134-41A5-A36A-B9D32B470607}">
      <dgm:prSet/>
      <dgm:spPr/>
      <dgm:t>
        <a:bodyPr/>
        <a:lstStyle/>
        <a:p>
          <a:r>
            <a:rPr lang="en-US" dirty="0" smtClean="0">
              <a:solidFill>
                <a:schemeClr val="tx1"/>
              </a:solidFill>
            </a:rPr>
            <a:t>Mobile</a:t>
          </a:r>
          <a:r>
            <a:rPr lang="en-US" dirty="0" smtClean="0"/>
            <a:t> </a:t>
          </a:r>
          <a:r>
            <a:rPr lang="en-US" dirty="0" smtClean="0">
              <a:solidFill>
                <a:schemeClr val="tx1"/>
              </a:solidFill>
            </a:rPr>
            <a:t>Apps</a:t>
          </a:r>
          <a:endParaRPr lang="en-US" dirty="0">
            <a:solidFill>
              <a:schemeClr val="tx1"/>
            </a:solidFill>
          </a:endParaRPr>
        </a:p>
      </dgm:t>
    </dgm:pt>
    <dgm:pt modelId="{1D97C660-C9E4-4706-B230-8EB369B527CF}" type="parTrans" cxnId="{F2BB4B9C-1DA8-45EB-B149-C9AF3C9777FB}">
      <dgm:prSet/>
      <dgm:spPr/>
      <dgm:t>
        <a:bodyPr/>
        <a:lstStyle/>
        <a:p>
          <a:endParaRPr lang="en-US"/>
        </a:p>
      </dgm:t>
    </dgm:pt>
    <dgm:pt modelId="{28F63448-D5D4-4A9D-8424-6F225240F880}" type="sibTrans" cxnId="{F2BB4B9C-1DA8-45EB-B149-C9AF3C9777FB}">
      <dgm:prSet/>
      <dgm:spPr/>
      <dgm:t>
        <a:bodyPr/>
        <a:lstStyle/>
        <a:p>
          <a:endParaRPr lang="en-US"/>
        </a:p>
      </dgm:t>
    </dgm:pt>
    <dgm:pt modelId="{6147A539-5449-4FD8-B8AF-F70822E87FEB}" type="pres">
      <dgm:prSet presAssocID="{A002BAAF-D5E8-4A1A-A391-2105B61BFC60}" presName="diagram" presStyleCnt="0">
        <dgm:presLayoutVars>
          <dgm:dir/>
          <dgm:resizeHandles val="exact"/>
        </dgm:presLayoutVars>
      </dgm:prSet>
      <dgm:spPr/>
      <dgm:t>
        <a:bodyPr/>
        <a:lstStyle/>
        <a:p>
          <a:endParaRPr lang="en-US"/>
        </a:p>
      </dgm:t>
    </dgm:pt>
    <dgm:pt modelId="{5538C76F-6C01-47AE-B2BC-8773BA8920B9}" type="pres">
      <dgm:prSet presAssocID="{8FDE5D83-76AC-48C6-8480-16D9CC86CB98}" presName="node" presStyleLbl="node1" presStyleIdx="0" presStyleCnt="9">
        <dgm:presLayoutVars>
          <dgm:bulletEnabled val="1"/>
        </dgm:presLayoutVars>
      </dgm:prSet>
      <dgm:spPr/>
      <dgm:t>
        <a:bodyPr/>
        <a:lstStyle/>
        <a:p>
          <a:endParaRPr lang="en-US"/>
        </a:p>
      </dgm:t>
    </dgm:pt>
    <dgm:pt modelId="{AC02FAEF-3033-412A-8FAD-2B649B133CC9}" type="pres">
      <dgm:prSet presAssocID="{76393463-48FF-4270-A97C-3933728996C3}" presName="sibTrans" presStyleCnt="0"/>
      <dgm:spPr/>
    </dgm:pt>
    <dgm:pt modelId="{EFB4AD86-07A6-4DA6-8E15-770E8B348ADA}" type="pres">
      <dgm:prSet presAssocID="{6233A4DF-DD20-402B-B327-F39977A11166}" presName="node" presStyleLbl="node1" presStyleIdx="1" presStyleCnt="9">
        <dgm:presLayoutVars>
          <dgm:bulletEnabled val="1"/>
        </dgm:presLayoutVars>
      </dgm:prSet>
      <dgm:spPr/>
      <dgm:t>
        <a:bodyPr/>
        <a:lstStyle/>
        <a:p>
          <a:endParaRPr lang="en-US"/>
        </a:p>
      </dgm:t>
    </dgm:pt>
    <dgm:pt modelId="{545AF32E-8D7C-4AA4-95D1-7DAF9835E5EC}" type="pres">
      <dgm:prSet presAssocID="{872B42D2-DD33-4116-8BB4-F99B10B7E4BE}" presName="sibTrans" presStyleCnt="0"/>
      <dgm:spPr/>
    </dgm:pt>
    <dgm:pt modelId="{DDCC7018-63C1-4087-8DE4-25021B775CDA}" type="pres">
      <dgm:prSet presAssocID="{8A8B3C4D-C85A-4009-985C-AAF916673379}" presName="node" presStyleLbl="node1" presStyleIdx="2" presStyleCnt="9">
        <dgm:presLayoutVars>
          <dgm:bulletEnabled val="1"/>
        </dgm:presLayoutVars>
      </dgm:prSet>
      <dgm:spPr/>
      <dgm:t>
        <a:bodyPr/>
        <a:lstStyle/>
        <a:p>
          <a:endParaRPr lang="en-US"/>
        </a:p>
      </dgm:t>
    </dgm:pt>
    <dgm:pt modelId="{947A7E2B-0553-4EC5-9457-D9451487192D}" type="pres">
      <dgm:prSet presAssocID="{620048D7-D9D1-47CF-8D86-E5EA9F795905}" presName="sibTrans" presStyleCnt="0"/>
      <dgm:spPr/>
    </dgm:pt>
    <dgm:pt modelId="{40C04CBC-67D5-4039-AFC9-E84A04F6BDB8}" type="pres">
      <dgm:prSet presAssocID="{6657DB8E-F652-432B-9053-3A623A97570A}" presName="node" presStyleLbl="node1" presStyleIdx="3" presStyleCnt="9">
        <dgm:presLayoutVars>
          <dgm:bulletEnabled val="1"/>
        </dgm:presLayoutVars>
      </dgm:prSet>
      <dgm:spPr/>
      <dgm:t>
        <a:bodyPr/>
        <a:lstStyle/>
        <a:p>
          <a:endParaRPr lang="en-US"/>
        </a:p>
      </dgm:t>
    </dgm:pt>
    <dgm:pt modelId="{0F3E1D70-731F-4A4B-8D90-1F240FBF1538}" type="pres">
      <dgm:prSet presAssocID="{A6F90033-6D69-4881-8FC0-C3FDED1F3273}" presName="sibTrans" presStyleCnt="0"/>
      <dgm:spPr/>
    </dgm:pt>
    <dgm:pt modelId="{BCF0293D-0805-49A5-A384-1A4721B9ECF9}" type="pres">
      <dgm:prSet presAssocID="{702B2975-1C59-4F05-9CA9-FFB42F1A3B8A}" presName="node" presStyleLbl="node1" presStyleIdx="4" presStyleCnt="9">
        <dgm:presLayoutVars>
          <dgm:bulletEnabled val="1"/>
        </dgm:presLayoutVars>
      </dgm:prSet>
      <dgm:spPr/>
      <dgm:t>
        <a:bodyPr/>
        <a:lstStyle/>
        <a:p>
          <a:endParaRPr lang="en-US"/>
        </a:p>
      </dgm:t>
    </dgm:pt>
    <dgm:pt modelId="{D9F63F0C-C676-44BA-862D-72E313FC2F16}" type="pres">
      <dgm:prSet presAssocID="{E4A449B2-33B6-4E21-AEF6-968297F5FC66}" presName="sibTrans" presStyleCnt="0"/>
      <dgm:spPr/>
    </dgm:pt>
    <dgm:pt modelId="{F478E220-A68D-48F1-8D75-72A8D6371525}" type="pres">
      <dgm:prSet presAssocID="{9CA23A51-8815-4BDD-AD8E-12CDCC75E029}" presName="node" presStyleLbl="node1" presStyleIdx="5" presStyleCnt="9">
        <dgm:presLayoutVars>
          <dgm:bulletEnabled val="1"/>
        </dgm:presLayoutVars>
      </dgm:prSet>
      <dgm:spPr/>
      <dgm:t>
        <a:bodyPr/>
        <a:lstStyle/>
        <a:p>
          <a:endParaRPr lang="en-US"/>
        </a:p>
      </dgm:t>
    </dgm:pt>
    <dgm:pt modelId="{FA501FE3-4F93-46FB-B621-E52D94E9068C}" type="pres">
      <dgm:prSet presAssocID="{834566FC-70EA-481B-ADBA-C5B46B174943}" presName="sibTrans" presStyleCnt="0"/>
      <dgm:spPr/>
    </dgm:pt>
    <dgm:pt modelId="{4FFB0817-0513-40BA-8952-535867AA81A9}" type="pres">
      <dgm:prSet presAssocID="{15F2BD2B-D930-4159-9D88-245BC035B1DD}" presName="node" presStyleLbl="node1" presStyleIdx="6" presStyleCnt="9">
        <dgm:presLayoutVars>
          <dgm:bulletEnabled val="1"/>
        </dgm:presLayoutVars>
      </dgm:prSet>
      <dgm:spPr/>
      <dgm:t>
        <a:bodyPr/>
        <a:lstStyle/>
        <a:p>
          <a:endParaRPr lang="en-US"/>
        </a:p>
      </dgm:t>
    </dgm:pt>
    <dgm:pt modelId="{E54119F5-613C-4035-B5B8-0846BC1CD19E}" type="pres">
      <dgm:prSet presAssocID="{FC84B4FC-7633-4712-B1D4-32AD388573FC}" presName="sibTrans" presStyleCnt="0"/>
      <dgm:spPr/>
    </dgm:pt>
    <dgm:pt modelId="{C690EFCF-9259-4122-8F7A-AB6034ED725D}" type="pres">
      <dgm:prSet presAssocID="{400C6814-4BF9-4BE8-BD6F-AD3A00F782AB}" presName="node" presStyleLbl="node1" presStyleIdx="7" presStyleCnt="9">
        <dgm:presLayoutVars>
          <dgm:bulletEnabled val="1"/>
        </dgm:presLayoutVars>
      </dgm:prSet>
      <dgm:spPr/>
      <dgm:t>
        <a:bodyPr/>
        <a:lstStyle/>
        <a:p>
          <a:endParaRPr lang="en-US"/>
        </a:p>
      </dgm:t>
    </dgm:pt>
    <dgm:pt modelId="{E9CC101D-C066-485A-8F76-DA8A337BB285}" type="pres">
      <dgm:prSet presAssocID="{CE50358F-6325-4827-B220-37892E5DE05D}" presName="sibTrans" presStyleCnt="0"/>
      <dgm:spPr/>
    </dgm:pt>
    <dgm:pt modelId="{FA451798-95CC-4987-9F3E-5695B85EDEEA}" type="pres">
      <dgm:prSet presAssocID="{06F43964-D134-41A5-A36A-B9D32B470607}" presName="node" presStyleLbl="node1" presStyleIdx="8" presStyleCnt="9">
        <dgm:presLayoutVars>
          <dgm:bulletEnabled val="1"/>
        </dgm:presLayoutVars>
      </dgm:prSet>
      <dgm:spPr/>
      <dgm:t>
        <a:bodyPr/>
        <a:lstStyle/>
        <a:p>
          <a:endParaRPr lang="en-US"/>
        </a:p>
      </dgm:t>
    </dgm:pt>
  </dgm:ptLst>
  <dgm:cxnLst>
    <dgm:cxn modelId="{63A39D6F-27FB-41FD-AB27-715D6C55F543}" type="presOf" srcId="{06F43964-D134-41A5-A36A-B9D32B470607}" destId="{FA451798-95CC-4987-9F3E-5695B85EDEEA}" srcOrd="0" destOrd="0" presId="urn:microsoft.com/office/officeart/2005/8/layout/default"/>
    <dgm:cxn modelId="{CBC013FD-63CB-4EF3-BC29-DD3165976B20}" srcId="{A002BAAF-D5E8-4A1A-A391-2105B61BFC60}" destId="{702B2975-1C59-4F05-9CA9-FFB42F1A3B8A}" srcOrd="4" destOrd="0" parTransId="{DB16486E-38B4-45B4-8BC7-4E935BA61EFB}" sibTransId="{E4A449B2-33B6-4E21-AEF6-968297F5FC66}"/>
    <dgm:cxn modelId="{DAE43B09-64F0-4474-A33C-082090E088F3}" srcId="{A002BAAF-D5E8-4A1A-A391-2105B61BFC60}" destId="{8FDE5D83-76AC-48C6-8480-16D9CC86CB98}" srcOrd="0" destOrd="0" parTransId="{3FBF8F20-1504-4A01-8D7B-948EF5B9029F}" sibTransId="{76393463-48FF-4270-A97C-3933728996C3}"/>
    <dgm:cxn modelId="{DD342CC2-8A9D-4E41-A41B-3B06ADBDB504}" srcId="{A002BAAF-D5E8-4A1A-A391-2105B61BFC60}" destId="{6657DB8E-F652-432B-9053-3A623A97570A}" srcOrd="3" destOrd="0" parTransId="{ACAB6275-D9EC-4409-A434-B068ED94E6DB}" sibTransId="{A6F90033-6D69-4881-8FC0-C3FDED1F3273}"/>
    <dgm:cxn modelId="{B1D71084-7266-4E2D-BD85-EEA3B46B3057}" type="presOf" srcId="{9CA23A51-8815-4BDD-AD8E-12CDCC75E029}" destId="{F478E220-A68D-48F1-8D75-72A8D6371525}" srcOrd="0" destOrd="0" presId="urn:microsoft.com/office/officeart/2005/8/layout/default"/>
    <dgm:cxn modelId="{E330A34B-AC99-421C-8E21-F6F241924C7C}" type="presOf" srcId="{702B2975-1C59-4F05-9CA9-FFB42F1A3B8A}" destId="{BCF0293D-0805-49A5-A384-1A4721B9ECF9}" srcOrd="0" destOrd="0" presId="urn:microsoft.com/office/officeart/2005/8/layout/default"/>
    <dgm:cxn modelId="{CF6747F3-4B0F-4195-8BE4-4C44CBD51BA8}" type="presOf" srcId="{6657DB8E-F652-432B-9053-3A623A97570A}" destId="{40C04CBC-67D5-4039-AFC9-E84A04F6BDB8}" srcOrd="0" destOrd="0" presId="urn:microsoft.com/office/officeart/2005/8/layout/default"/>
    <dgm:cxn modelId="{F2BB4B9C-1DA8-45EB-B149-C9AF3C9777FB}" srcId="{A002BAAF-D5E8-4A1A-A391-2105B61BFC60}" destId="{06F43964-D134-41A5-A36A-B9D32B470607}" srcOrd="8" destOrd="0" parTransId="{1D97C660-C9E4-4706-B230-8EB369B527CF}" sibTransId="{28F63448-D5D4-4A9D-8424-6F225240F880}"/>
    <dgm:cxn modelId="{2D7958A2-3F9C-4A7C-9441-03CD52F05D77}" type="presOf" srcId="{8FDE5D83-76AC-48C6-8480-16D9CC86CB98}" destId="{5538C76F-6C01-47AE-B2BC-8773BA8920B9}" srcOrd="0" destOrd="0" presId="urn:microsoft.com/office/officeart/2005/8/layout/default"/>
    <dgm:cxn modelId="{672D61DB-C305-4249-8402-FD61AD7AFAE1}" type="presOf" srcId="{400C6814-4BF9-4BE8-BD6F-AD3A00F782AB}" destId="{C690EFCF-9259-4122-8F7A-AB6034ED725D}" srcOrd="0" destOrd="0" presId="urn:microsoft.com/office/officeart/2005/8/layout/default"/>
    <dgm:cxn modelId="{68AEF68B-EEFB-42CD-BD7A-BB11ED368D13}" srcId="{A002BAAF-D5E8-4A1A-A391-2105B61BFC60}" destId="{8A8B3C4D-C85A-4009-985C-AAF916673379}" srcOrd="2" destOrd="0" parTransId="{6AE65B1E-BBC2-4E24-BCE9-5D3536D386D0}" sibTransId="{620048D7-D9D1-47CF-8D86-E5EA9F795905}"/>
    <dgm:cxn modelId="{CEFB755C-F539-45AA-B202-988C6661B9C5}" srcId="{A002BAAF-D5E8-4A1A-A391-2105B61BFC60}" destId="{6233A4DF-DD20-402B-B327-F39977A11166}" srcOrd="1" destOrd="0" parTransId="{6632A05A-9B53-402B-80C0-B1373AF7EA57}" sibTransId="{872B42D2-DD33-4116-8BB4-F99B10B7E4BE}"/>
    <dgm:cxn modelId="{45F9665D-DBAE-4AF9-9352-B3B6E37791B7}" type="presOf" srcId="{A002BAAF-D5E8-4A1A-A391-2105B61BFC60}" destId="{6147A539-5449-4FD8-B8AF-F70822E87FEB}" srcOrd="0" destOrd="0" presId="urn:microsoft.com/office/officeart/2005/8/layout/default"/>
    <dgm:cxn modelId="{7A29DF2E-6B28-4315-945C-1A2492AC0D8C}" type="presOf" srcId="{8A8B3C4D-C85A-4009-985C-AAF916673379}" destId="{DDCC7018-63C1-4087-8DE4-25021B775CDA}" srcOrd="0" destOrd="0" presId="urn:microsoft.com/office/officeart/2005/8/layout/default"/>
    <dgm:cxn modelId="{C040ADF3-55DA-4882-890A-AB7F6AB4311D}" type="presOf" srcId="{6233A4DF-DD20-402B-B327-F39977A11166}" destId="{EFB4AD86-07A6-4DA6-8E15-770E8B348ADA}" srcOrd="0" destOrd="0" presId="urn:microsoft.com/office/officeart/2005/8/layout/default"/>
    <dgm:cxn modelId="{547B1705-A0A2-467E-B6BF-B9ECCA45FBE7}" type="presOf" srcId="{15F2BD2B-D930-4159-9D88-245BC035B1DD}" destId="{4FFB0817-0513-40BA-8952-535867AA81A9}" srcOrd="0" destOrd="0" presId="urn:microsoft.com/office/officeart/2005/8/layout/default"/>
    <dgm:cxn modelId="{432A2866-02C1-4DE4-BBA4-2258F8EF58A3}" srcId="{A002BAAF-D5E8-4A1A-A391-2105B61BFC60}" destId="{400C6814-4BF9-4BE8-BD6F-AD3A00F782AB}" srcOrd="7" destOrd="0" parTransId="{0AF0B7D3-6A1E-4532-BFFD-B949236236AC}" sibTransId="{CE50358F-6325-4827-B220-37892E5DE05D}"/>
    <dgm:cxn modelId="{82419079-4D18-4B8C-AD74-D2DDF284CAE8}" srcId="{A002BAAF-D5E8-4A1A-A391-2105B61BFC60}" destId="{9CA23A51-8815-4BDD-AD8E-12CDCC75E029}" srcOrd="5" destOrd="0" parTransId="{4777D02D-1CF6-476A-A7EB-08BFD32A8CF3}" sibTransId="{834566FC-70EA-481B-ADBA-C5B46B174943}"/>
    <dgm:cxn modelId="{C2FCD0E4-D3BD-4D41-8FD6-F8DCEA205B17}" srcId="{A002BAAF-D5E8-4A1A-A391-2105B61BFC60}" destId="{15F2BD2B-D930-4159-9D88-245BC035B1DD}" srcOrd="6" destOrd="0" parTransId="{CEA38D50-5D76-4AC7-B6EF-EEAD5F71CDFC}" sibTransId="{FC84B4FC-7633-4712-B1D4-32AD388573FC}"/>
    <dgm:cxn modelId="{D4AC5135-180A-4887-A5AC-C71F0B8A3E99}" type="presParOf" srcId="{6147A539-5449-4FD8-B8AF-F70822E87FEB}" destId="{5538C76F-6C01-47AE-B2BC-8773BA8920B9}" srcOrd="0" destOrd="0" presId="urn:microsoft.com/office/officeart/2005/8/layout/default"/>
    <dgm:cxn modelId="{D6E8BAB3-2D07-4DC9-B762-D551E3CD2C26}" type="presParOf" srcId="{6147A539-5449-4FD8-B8AF-F70822E87FEB}" destId="{AC02FAEF-3033-412A-8FAD-2B649B133CC9}" srcOrd="1" destOrd="0" presId="urn:microsoft.com/office/officeart/2005/8/layout/default"/>
    <dgm:cxn modelId="{34407579-9EF8-4B35-80A9-CC9903370537}" type="presParOf" srcId="{6147A539-5449-4FD8-B8AF-F70822E87FEB}" destId="{EFB4AD86-07A6-4DA6-8E15-770E8B348ADA}" srcOrd="2" destOrd="0" presId="urn:microsoft.com/office/officeart/2005/8/layout/default"/>
    <dgm:cxn modelId="{7D245B37-6040-4A4F-B55B-FEBC7E198D8D}" type="presParOf" srcId="{6147A539-5449-4FD8-B8AF-F70822E87FEB}" destId="{545AF32E-8D7C-4AA4-95D1-7DAF9835E5EC}" srcOrd="3" destOrd="0" presId="urn:microsoft.com/office/officeart/2005/8/layout/default"/>
    <dgm:cxn modelId="{F8864FCD-313A-4338-89FA-21A345E1E900}" type="presParOf" srcId="{6147A539-5449-4FD8-B8AF-F70822E87FEB}" destId="{DDCC7018-63C1-4087-8DE4-25021B775CDA}" srcOrd="4" destOrd="0" presId="urn:microsoft.com/office/officeart/2005/8/layout/default"/>
    <dgm:cxn modelId="{5ABD1471-82FB-4028-9729-BE8BE5A1E561}" type="presParOf" srcId="{6147A539-5449-4FD8-B8AF-F70822E87FEB}" destId="{947A7E2B-0553-4EC5-9457-D9451487192D}" srcOrd="5" destOrd="0" presId="urn:microsoft.com/office/officeart/2005/8/layout/default"/>
    <dgm:cxn modelId="{D237D590-FA3C-494C-884B-707AD6B2D985}" type="presParOf" srcId="{6147A539-5449-4FD8-B8AF-F70822E87FEB}" destId="{40C04CBC-67D5-4039-AFC9-E84A04F6BDB8}" srcOrd="6" destOrd="0" presId="urn:microsoft.com/office/officeart/2005/8/layout/default"/>
    <dgm:cxn modelId="{9FE7D774-EF73-48C7-B05C-0BB74BE2EDA1}" type="presParOf" srcId="{6147A539-5449-4FD8-B8AF-F70822E87FEB}" destId="{0F3E1D70-731F-4A4B-8D90-1F240FBF1538}" srcOrd="7" destOrd="0" presId="urn:microsoft.com/office/officeart/2005/8/layout/default"/>
    <dgm:cxn modelId="{ACE7E267-801A-4661-8DB8-BC72660F7537}" type="presParOf" srcId="{6147A539-5449-4FD8-B8AF-F70822E87FEB}" destId="{BCF0293D-0805-49A5-A384-1A4721B9ECF9}" srcOrd="8" destOrd="0" presId="urn:microsoft.com/office/officeart/2005/8/layout/default"/>
    <dgm:cxn modelId="{A2E38F86-379A-49B5-9789-E52207D9616E}" type="presParOf" srcId="{6147A539-5449-4FD8-B8AF-F70822E87FEB}" destId="{D9F63F0C-C676-44BA-862D-72E313FC2F16}" srcOrd="9" destOrd="0" presId="urn:microsoft.com/office/officeart/2005/8/layout/default"/>
    <dgm:cxn modelId="{B261AE9B-E809-4B52-BAA5-2F78918A26CE}" type="presParOf" srcId="{6147A539-5449-4FD8-B8AF-F70822E87FEB}" destId="{F478E220-A68D-48F1-8D75-72A8D6371525}" srcOrd="10" destOrd="0" presId="urn:microsoft.com/office/officeart/2005/8/layout/default"/>
    <dgm:cxn modelId="{5425F9BD-2038-42B9-822A-0D369F277EE6}" type="presParOf" srcId="{6147A539-5449-4FD8-B8AF-F70822E87FEB}" destId="{FA501FE3-4F93-46FB-B621-E52D94E9068C}" srcOrd="11" destOrd="0" presId="urn:microsoft.com/office/officeart/2005/8/layout/default"/>
    <dgm:cxn modelId="{E637C66F-A46F-4FB9-B772-51734B9CB39D}" type="presParOf" srcId="{6147A539-5449-4FD8-B8AF-F70822E87FEB}" destId="{4FFB0817-0513-40BA-8952-535867AA81A9}" srcOrd="12" destOrd="0" presId="urn:microsoft.com/office/officeart/2005/8/layout/default"/>
    <dgm:cxn modelId="{92A8C70F-03E7-4565-837C-1CD1E1BECF62}" type="presParOf" srcId="{6147A539-5449-4FD8-B8AF-F70822E87FEB}" destId="{E54119F5-613C-4035-B5B8-0846BC1CD19E}" srcOrd="13" destOrd="0" presId="urn:microsoft.com/office/officeart/2005/8/layout/default"/>
    <dgm:cxn modelId="{80AA683C-E484-4D81-BEDE-5C6CCE310946}" type="presParOf" srcId="{6147A539-5449-4FD8-B8AF-F70822E87FEB}" destId="{C690EFCF-9259-4122-8F7A-AB6034ED725D}" srcOrd="14" destOrd="0" presId="urn:microsoft.com/office/officeart/2005/8/layout/default"/>
    <dgm:cxn modelId="{1D1ECBE3-A068-4ACE-8318-4A58252B472F}" type="presParOf" srcId="{6147A539-5449-4FD8-B8AF-F70822E87FEB}" destId="{E9CC101D-C066-485A-8F76-DA8A337BB285}" srcOrd="15" destOrd="0" presId="urn:microsoft.com/office/officeart/2005/8/layout/default"/>
    <dgm:cxn modelId="{FA5CA023-C4BF-4E25-91AA-8686AAB0EDDA}" type="presParOf" srcId="{6147A539-5449-4FD8-B8AF-F70822E87FEB}" destId="{FA451798-95CC-4987-9F3E-5695B85EDEE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8584E3-D663-8248-A726-3046F003E027}"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525BC726-C705-CF41-AEA8-2CAD63E67E8D}">
      <dgm:prSet phldrT="[Text]" custT="1"/>
      <dgm:spPr/>
      <dgm:t>
        <a:bodyPr/>
        <a:lstStyle/>
        <a:p>
          <a:r>
            <a:rPr lang="en-US" sz="4000" b="1" dirty="0" smtClean="0">
              <a:solidFill>
                <a:schemeClr val="accent6">
                  <a:lumMod val="75000"/>
                </a:schemeClr>
              </a:solidFill>
            </a:rPr>
            <a:t>Why</a:t>
          </a:r>
          <a:endParaRPr lang="en-US" sz="4000" b="1" dirty="0">
            <a:solidFill>
              <a:schemeClr val="accent6">
                <a:lumMod val="75000"/>
              </a:schemeClr>
            </a:solidFill>
          </a:endParaRPr>
        </a:p>
      </dgm:t>
    </dgm:pt>
    <dgm:pt modelId="{CDB36670-FCFD-6347-9DAC-A357E9FE51D2}" type="parTrans" cxnId="{0CE41C7F-BD89-7C41-ACA6-81A1AA2C01EF}">
      <dgm:prSet/>
      <dgm:spPr/>
      <dgm:t>
        <a:bodyPr/>
        <a:lstStyle/>
        <a:p>
          <a:endParaRPr lang="en-US"/>
        </a:p>
      </dgm:t>
    </dgm:pt>
    <dgm:pt modelId="{57E92124-31F8-EF4A-8C88-43BE0C7094D1}" type="sibTrans" cxnId="{0CE41C7F-BD89-7C41-ACA6-81A1AA2C01EF}">
      <dgm:prSet/>
      <dgm:spPr/>
      <dgm:t>
        <a:bodyPr/>
        <a:lstStyle/>
        <a:p>
          <a:endParaRPr lang="en-US"/>
        </a:p>
      </dgm:t>
    </dgm:pt>
    <dgm:pt modelId="{70C53E2B-C349-A647-8052-B026C8EF35BB}">
      <dgm:prSet phldrT="[Text]"/>
      <dgm:spPr/>
      <dgm:t>
        <a:bodyPr/>
        <a:lstStyle/>
        <a:p>
          <a:r>
            <a:rPr lang="en-US" dirty="0" smtClean="0"/>
            <a:t>Why broaden participation in local decision making</a:t>
          </a:r>
          <a:endParaRPr lang="en-US" dirty="0"/>
        </a:p>
      </dgm:t>
    </dgm:pt>
    <dgm:pt modelId="{419D4045-4794-424F-9386-F1517D7D10DD}" type="parTrans" cxnId="{0E42A0C2-7705-1F44-A275-6D3E313D2226}">
      <dgm:prSet/>
      <dgm:spPr/>
      <dgm:t>
        <a:bodyPr/>
        <a:lstStyle/>
        <a:p>
          <a:endParaRPr lang="en-US"/>
        </a:p>
      </dgm:t>
    </dgm:pt>
    <dgm:pt modelId="{9663C480-9D9A-1549-BF8D-0063CBF7F613}" type="sibTrans" cxnId="{0E42A0C2-7705-1F44-A275-6D3E313D2226}">
      <dgm:prSet/>
      <dgm:spPr/>
      <dgm:t>
        <a:bodyPr/>
        <a:lstStyle/>
        <a:p>
          <a:endParaRPr lang="en-US"/>
        </a:p>
      </dgm:t>
    </dgm:pt>
    <dgm:pt modelId="{9D27BDB7-D738-1C44-9336-B3588CEA2563}">
      <dgm:prSet phldrT="[Text]" custT="1"/>
      <dgm:spPr/>
      <dgm:t>
        <a:bodyPr/>
        <a:lstStyle/>
        <a:p>
          <a:r>
            <a:rPr lang="en-US" sz="4000" b="1" dirty="0" smtClean="0">
              <a:solidFill>
                <a:schemeClr val="accent6">
                  <a:lumMod val="75000"/>
                </a:schemeClr>
              </a:solidFill>
            </a:rPr>
            <a:t>What</a:t>
          </a:r>
          <a:endParaRPr lang="en-US" sz="4000" b="1" dirty="0">
            <a:solidFill>
              <a:schemeClr val="accent6">
                <a:lumMod val="75000"/>
              </a:schemeClr>
            </a:solidFill>
          </a:endParaRPr>
        </a:p>
      </dgm:t>
    </dgm:pt>
    <dgm:pt modelId="{9F8A20B1-8D72-6C4F-A0B8-92B8CBC0A182}" type="parTrans" cxnId="{DBB60BB1-D332-7A4B-B8D3-C55E65587AFB}">
      <dgm:prSet/>
      <dgm:spPr/>
      <dgm:t>
        <a:bodyPr/>
        <a:lstStyle/>
        <a:p>
          <a:endParaRPr lang="en-US"/>
        </a:p>
      </dgm:t>
    </dgm:pt>
    <dgm:pt modelId="{F5C50258-0A79-6747-9C90-02DAEFDD234E}" type="sibTrans" cxnId="{DBB60BB1-D332-7A4B-B8D3-C55E65587AFB}">
      <dgm:prSet/>
      <dgm:spPr/>
      <dgm:t>
        <a:bodyPr/>
        <a:lstStyle/>
        <a:p>
          <a:endParaRPr lang="en-US"/>
        </a:p>
      </dgm:t>
    </dgm:pt>
    <dgm:pt modelId="{39C5CF56-9B45-F74C-92F2-DE6B814A716A}">
      <dgm:prSet phldrT="[Text]"/>
      <dgm:spPr/>
      <dgm:t>
        <a:bodyPr/>
        <a:lstStyle/>
        <a:p>
          <a:r>
            <a:rPr lang="en-US" dirty="0" smtClean="0"/>
            <a:t>What types of online decision input tools are agencies using  </a:t>
          </a:r>
          <a:endParaRPr lang="en-US" dirty="0"/>
        </a:p>
      </dgm:t>
    </dgm:pt>
    <dgm:pt modelId="{76B766A1-9562-6D47-9ED6-59401A9468DF}" type="parTrans" cxnId="{1C6C367F-923D-0A42-9BCF-61581865AB90}">
      <dgm:prSet/>
      <dgm:spPr/>
      <dgm:t>
        <a:bodyPr/>
        <a:lstStyle/>
        <a:p>
          <a:endParaRPr lang="en-US"/>
        </a:p>
      </dgm:t>
    </dgm:pt>
    <dgm:pt modelId="{284D8F4D-ADA4-094D-BC89-C23B3A51DECD}" type="sibTrans" cxnId="{1C6C367F-923D-0A42-9BCF-61581865AB90}">
      <dgm:prSet/>
      <dgm:spPr/>
      <dgm:t>
        <a:bodyPr/>
        <a:lstStyle/>
        <a:p>
          <a:endParaRPr lang="en-US"/>
        </a:p>
      </dgm:t>
    </dgm:pt>
    <dgm:pt modelId="{80ADF9A4-BA04-1643-8162-1900184267AD}">
      <dgm:prSet phldrT="[Text]" custT="1"/>
      <dgm:spPr/>
      <dgm:t>
        <a:bodyPr/>
        <a:lstStyle/>
        <a:p>
          <a:r>
            <a:rPr lang="en-US" sz="4000" b="1" dirty="0" smtClean="0">
              <a:solidFill>
                <a:schemeClr val="accent6">
                  <a:lumMod val="75000"/>
                </a:schemeClr>
              </a:solidFill>
            </a:rPr>
            <a:t>How</a:t>
          </a:r>
          <a:endParaRPr lang="en-US" sz="4000" b="1" dirty="0">
            <a:solidFill>
              <a:schemeClr val="accent6">
                <a:lumMod val="75000"/>
              </a:schemeClr>
            </a:solidFill>
          </a:endParaRPr>
        </a:p>
      </dgm:t>
    </dgm:pt>
    <dgm:pt modelId="{5800EC25-A209-1149-96BF-F33DA4A64B34}" type="parTrans" cxnId="{64B1E330-F5B8-C341-AA56-4E219F61F66A}">
      <dgm:prSet/>
      <dgm:spPr/>
      <dgm:t>
        <a:bodyPr/>
        <a:lstStyle/>
        <a:p>
          <a:endParaRPr lang="en-US"/>
        </a:p>
      </dgm:t>
    </dgm:pt>
    <dgm:pt modelId="{7402CA39-93DE-984E-9132-9342A5172F2F}" type="sibTrans" cxnId="{64B1E330-F5B8-C341-AA56-4E219F61F66A}">
      <dgm:prSet/>
      <dgm:spPr/>
      <dgm:t>
        <a:bodyPr/>
        <a:lstStyle/>
        <a:p>
          <a:endParaRPr lang="en-US"/>
        </a:p>
      </dgm:t>
    </dgm:pt>
    <dgm:pt modelId="{C721D894-CBA2-B747-8CF7-5F915DC0837D}">
      <dgm:prSet phldrT="[Text]"/>
      <dgm:spPr/>
      <dgm:t>
        <a:bodyPr/>
        <a:lstStyle/>
        <a:p>
          <a:r>
            <a:rPr lang="en-US" dirty="0" smtClean="0"/>
            <a:t>How to implement to enhance outcomes</a:t>
          </a:r>
          <a:endParaRPr lang="en-US" dirty="0"/>
        </a:p>
      </dgm:t>
    </dgm:pt>
    <dgm:pt modelId="{F7E8ACCA-74B3-AB49-82E1-887686B68ED3}" type="parTrans" cxnId="{1D3151D7-8CA4-6F4A-BBBF-2D2F5F8B50CB}">
      <dgm:prSet/>
      <dgm:spPr/>
      <dgm:t>
        <a:bodyPr/>
        <a:lstStyle/>
        <a:p>
          <a:endParaRPr lang="en-US"/>
        </a:p>
      </dgm:t>
    </dgm:pt>
    <dgm:pt modelId="{DD1A5825-2886-6A47-96AB-BE307DAF55CA}" type="sibTrans" cxnId="{1D3151D7-8CA4-6F4A-BBBF-2D2F5F8B50CB}">
      <dgm:prSet/>
      <dgm:spPr/>
      <dgm:t>
        <a:bodyPr/>
        <a:lstStyle/>
        <a:p>
          <a:endParaRPr lang="en-US"/>
        </a:p>
      </dgm:t>
    </dgm:pt>
    <dgm:pt modelId="{DA297586-C3C1-0B4D-8DAD-B2EA017034BF}" type="pres">
      <dgm:prSet presAssocID="{1E8584E3-D663-8248-A726-3046F003E027}" presName="Name0" presStyleCnt="0">
        <dgm:presLayoutVars>
          <dgm:dir/>
          <dgm:animLvl val="lvl"/>
          <dgm:resizeHandles val="exact"/>
        </dgm:presLayoutVars>
      </dgm:prSet>
      <dgm:spPr/>
      <dgm:t>
        <a:bodyPr/>
        <a:lstStyle/>
        <a:p>
          <a:endParaRPr lang="en-US"/>
        </a:p>
      </dgm:t>
    </dgm:pt>
    <dgm:pt modelId="{1D72093A-75C2-1E4D-A55F-EC641B222EBE}" type="pres">
      <dgm:prSet presAssocID="{525BC726-C705-CF41-AEA8-2CAD63E67E8D}" presName="linNode" presStyleCnt="0"/>
      <dgm:spPr/>
    </dgm:pt>
    <dgm:pt modelId="{EDB2D485-67B7-254D-9995-30B95A68C61A}" type="pres">
      <dgm:prSet presAssocID="{525BC726-C705-CF41-AEA8-2CAD63E67E8D}" presName="parentText" presStyleLbl="node1" presStyleIdx="0" presStyleCnt="3">
        <dgm:presLayoutVars>
          <dgm:chMax val="1"/>
          <dgm:bulletEnabled val="1"/>
        </dgm:presLayoutVars>
      </dgm:prSet>
      <dgm:spPr/>
      <dgm:t>
        <a:bodyPr/>
        <a:lstStyle/>
        <a:p>
          <a:endParaRPr lang="en-US"/>
        </a:p>
      </dgm:t>
    </dgm:pt>
    <dgm:pt modelId="{39586DF8-0CFF-B241-B08C-AC064B3CE810}" type="pres">
      <dgm:prSet presAssocID="{525BC726-C705-CF41-AEA8-2CAD63E67E8D}" presName="descendantText" presStyleLbl="alignAccFollowNode1" presStyleIdx="0" presStyleCnt="3">
        <dgm:presLayoutVars>
          <dgm:bulletEnabled val="1"/>
        </dgm:presLayoutVars>
      </dgm:prSet>
      <dgm:spPr/>
      <dgm:t>
        <a:bodyPr/>
        <a:lstStyle/>
        <a:p>
          <a:endParaRPr lang="en-US"/>
        </a:p>
      </dgm:t>
    </dgm:pt>
    <dgm:pt modelId="{BE0E2ED9-F69B-884A-84EC-4FE8B9CB183A}" type="pres">
      <dgm:prSet presAssocID="{57E92124-31F8-EF4A-8C88-43BE0C7094D1}" presName="sp" presStyleCnt="0"/>
      <dgm:spPr/>
    </dgm:pt>
    <dgm:pt modelId="{3E54A4FA-B498-A348-895E-6A618A1E2BAD}" type="pres">
      <dgm:prSet presAssocID="{9D27BDB7-D738-1C44-9336-B3588CEA2563}" presName="linNode" presStyleCnt="0"/>
      <dgm:spPr/>
    </dgm:pt>
    <dgm:pt modelId="{C6B6DCD1-BAC8-3142-AA30-9077AB65DADA}" type="pres">
      <dgm:prSet presAssocID="{9D27BDB7-D738-1C44-9336-B3588CEA2563}" presName="parentText" presStyleLbl="node1" presStyleIdx="1" presStyleCnt="3">
        <dgm:presLayoutVars>
          <dgm:chMax val="1"/>
          <dgm:bulletEnabled val="1"/>
        </dgm:presLayoutVars>
      </dgm:prSet>
      <dgm:spPr/>
      <dgm:t>
        <a:bodyPr/>
        <a:lstStyle/>
        <a:p>
          <a:endParaRPr lang="en-US"/>
        </a:p>
      </dgm:t>
    </dgm:pt>
    <dgm:pt modelId="{578DFA02-3EAE-9343-837C-00ABB10ABB9E}" type="pres">
      <dgm:prSet presAssocID="{9D27BDB7-D738-1C44-9336-B3588CEA2563}" presName="descendantText" presStyleLbl="alignAccFollowNode1" presStyleIdx="1" presStyleCnt="3">
        <dgm:presLayoutVars>
          <dgm:bulletEnabled val="1"/>
        </dgm:presLayoutVars>
      </dgm:prSet>
      <dgm:spPr/>
      <dgm:t>
        <a:bodyPr/>
        <a:lstStyle/>
        <a:p>
          <a:endParaRPr lang="en-US"/>
        </a:p>
      </dgm:t>
    </dgm:pt>
    <dgm:pt modelId="{D6F3F81A-1371-2246-8424-1C8A877F18EA}" type="pres">
      <dgm:prSet presAssocID="{F5C50258-0A79-6747-9C90-02DAEFDD234E}" presName="sp" presStyleCnt="0"/>
      <dgm:spPr/>
    </dgm:pt>
    <dgm:pt modelId="{CE06B541-852E-3842-B047-A10F46C03051}" type="pres">
      <dgm:prSet presAssocID="{80ADF9A4-BA04-1643-8162-1900184267AD}" presName="linNode" presStyleCnt="0"/>
      <dgm:spPr/>
    </dgm:pt>
    <dgm:pt modelId="{AD611B8E-EF42-1242-B1DE-DE5B2ABAF167}" type="pres">
      <dgm:prSet presAssocID="{80ADF9A4-BA04-1643-8162-1900184267AD}" presName="parentText" presStyleLbl="node1" presStyleIdx="2" presStyleCnt="3">
        <dgm:presLayoutVars>
          <dgm:chMax val="1"/>
          <dgm:bulletEnabled val="1"/>
        </dgm:presLayoutVars>
      </dgm:prSet>
      <dgm:spPr/>
      <dgm:t>
        <a:bodyPr/>
        <a:lstStyle/>
        <a:p>
          <a:endParaRPr lang="en-US"/>
        </a:p>
      </dgm:t>
    </dgm:pt>
    <dgm:pt modelId="{C6F026C8-7212-994C-9547-48B0A0272B41}" type="pres">
      <dgm:prSet presAssocID="{80ADF9A4-BA04-1643-8162-1900184267AD}" presName="descendantText" presStyleLbl="alignAccFollowNode1" presStyleIdx="2" presStyleCnt="3">
        <dgm:presLayoutVars>
          <dgm:bulletEnabled val="1"/>
        </dgm:presLayoutVars>
      </dgm:prSet>
      <dgm:spPr/>
      <dgm:t>
        <a:bodyPr/>
        <a:lstStyle/>
        <a:p>
          <a:endParaRPr lang="en-US"/>
        </a:p>
      </dgm:t>
    </dgm:pt>
  </dgm:ptLst>
  <dgm:cxnLst>
    <dgm:cxn modelId="{D4B94CD1-03B5-4DDD-A80E-E00B0C8BDCB0}" type="presOf" srcId="{9D27BDB7-D738-1C44-9336-B3588CEA2563}" destId="{C6B6DCD1-BAC8-3142-AA30-9077AB65DADA}" srcOrd="0" destOrd="0" presId="urn:microsoft.com/office/officeart/2005/8/layout/vList5"/>
    <dgm:cxn modelId="{8B445E58-38F1-4033-A70F-D0076E456D6C}" type="presOf" srcId="{1E8584E3-D663-8248-A726-3046F003E027}" destId="{DA297586-C3C1-0B4D-8DAD-B2EA017034BF}" srcOrd="0" destOrd="0" presId="urn:microsoft.com/office/officeart/2005/8/layout/vList5"/>
    <dgm:cxn modelId="{A57EC9C2-46AA-4F5F-91FD-D4BBAA85F5D5}" type="presOf" srcId="{525BC726-C705-CF41-AEA8-2CAD63E67E8D}" destId="{EDB2D485-67B7-254D-9995-30B95A68C61A}" srcOrd="0" destOrd="0" presId="urn:microsoft.com/office/officeart/2005/8/layout/vList5"/>
    <dgm:cxn modelId="{1C6C367F-923D-0A42-9BCF-61581865AB90}" srcId="{9D27BDB7-D738-1C44-9336-B3588CEA2563}" destId="{39C5CF56-9B45-F74C-92F2-DE6B814A716A}" srcOrd="0" destOrd="0" parTransId="{76B766A1-9562-6D47-9ED6-59401A9468DF}" sibTransId="{284D8F4D-ADA4-094D-BC89-C23B3A51DECD}"/>
    <dgm:cxn modelId="{1D3151D7-8CA4-6F4A-BBBF-2D2F5F8B50CB}" srcId="{80ADF9A4-BA04-1643-8162-1900184267AD}" destId="{C721D894-CBA2-B747-8CF7-5F915DC0837D}" srcOrd="0" destOrd="0" parTransId="{F7E8ACCA-74B3-AB49-82E1-887686B68ED3}" sibTransId="{DD1A5825-2886-6A47-96AB-BE307DAF55CA}"/>
    <dgm:cxn modelId="{64B1E330-F5B8-C341-AA56-4E219F61F66A}" srcId="{1E8584E3-D663-8248-A726-3046F003E027}" destId="{80ADF9A4-BA04-1643-8162-1900184267AD}" srcOrd="2" destOrd="0" parTransId="{5800EC25-A209-1149-96BF-F33DA4A64B34}" sibTransId="{7402CA39-93DE-984E-9132-9342A5172F2F}"/>
    <dgm:cxn modelId="{0405E48E-44EF-45DB-A3D2-3197825AE9D9}" type="presOf" srcId="{70C53E2B-C349-A647-8052-B026C8EF35BB}" destId="{39586DF8-0CFF-B241-B08C-AC064B3CE810}" srcOrd="0" destOrd="0" presId="urn:microsoft.com/office/officeart/2005/8/layout/vList5"/>
    <dgm:cxn modelId="{397EF49F-6EAF-4A2E-B67F-4A136ADEAF88}" type="presOf" srcId="{80ADF9A4-BA04-1643-8162-1900184267AD}" destId="{AD611B8E-EF42-1242-B1DE-DE5B2ABAF167}" srcOrd="0" destOrd="0" presId="urn:microsoft.com/office/officeart/2005/8/layout/vList5"/>
    <dgm:cxn modelId="{0E42A0C2-7705-1F44-A275-6D3E313D2226}" srcId="{525BC726-C705-CF41-AEA8-2CAD63E67E8D}" destId="{70C53E2B-C349-A647-8052-B026C8EF35BB}" srcOrd="0" destOrd="0" parTransId="{419D4045-4794-424F-9386-F1517D7D10DD}" sibTransId="{9663C480-9D9A-1549-BF8D-0063CBF7F613}"/>
    <dgm:cxn modelId="{0CE41C7F-BD89-7C41-ACA6-81A1AA2C01EF}" srcId="{1E8584E3-D663-8248-A726-3046F003E027}" destId="{525BC726-C705-CF41-AEA8-2CAD63E67E8D}" srcOrd="0" destOrd="0" parTransId="{CDB36670-FCFD-6347-9DAC-A357E9FE51D2}" sibTransId="{57E92124-31F8-EF4A-8C88-43BE0C7094D1}"/>
    <dgm:cxn modelId="{DBB60BB1-D332-7A4B-B8D3-C55E65587AFB}" srcId="{1E8584E3-D663-8248-A726-3046F003E027}" destId="{9D27BDB7-D738-1C44-9336-B3588CEA2563}" srcOrd="1" destOrd="0" parTransId="{9F8A20B1-8D72-6C4F-A0B8-92B8CBC0A182}" sibTransId="{F5C50258-0A79-6747-9C90-02DAEFDD234E}"/>
    <dgm:cxn modelId="{26394B86-6070-43E0-BDB3-0A18FBF4DAF8}" type="presOf" srcId="{C721D894-CBA2-B747-8CF7-5F915DC0837D}" destId="{C6F026C8-7212-994C-9547-48B0A0272B41}" srcOrd="0" destOrd="0" presId="urn:microsoft.com/office/officeart/2005/8/layout/vList5"/>
    <dgm:cxn modelId="{CB3BE1F5-0583-46C1-B7E7-1AE5FA1471A5}" type="presOf" srcId="{39C5CF56-9B45-F74C-92F2-DE6B814A716A}" destId="{578DFA02-3EAE-9343-837C-00ABB10ABB9E}" srcOrd="0" destOrd="0" presId="urn:microsoft.com/office/officeart/2005/8/layout/vList5"/>
    <dgm:cxn modelId="{ED82869F-6F20-4204-B13D-076D8242B841}" type="presParOf" srcId="{DA297586-C3C1-0B4D-8DAD-B2EA017034BF}" destId="{1D72093A-75C2-1E4D-A55F-EC641B222EBE}" srcOrd="0" destOrd="0" presId="urn:microsoft.com/office/officeart/2005/8/layout/vList5"/>
    <dgm:cxn modelId="{740B7F2C-B496-4226-9AE3-B2E9B1A62F91}" type="presParOf" srcId="{1D72093A-75C2-1E4D-A55F-EC641B222EBE}" destId="{EDB2D485-67B7-254D-9995-30B95A68C61A}" srcOrd="0" destOrd="0" presId="urn:microsoft.com/office/officeart/2005/8/layout/vList5"/>
    <dgm:cxn modelId="{2A2227AE-A094-463A-A015-A429FD5C12E8}" type="presParOf" srcId="{1D72093A-75C2-1E4D-A55F-EC641B222EBE}" destId="{39586DF8-0CFF-B241-B08C-AC064B3CE810}" srcOrd="1" destOrd="0" presId="urn:microsoft.com/office/officeart/2005/8/layout/vList5"/>
    <dgm:cxn modelId="{4B60A664-0204-468C-9C2F-C04519AC5456}" type="presParOf" srcId="{DA297586-C3C1-0B4D-8DAD-B2EA017034BF}" destId="{BE0E2ED9-F69B-884A-84EC-4FE8B9CB183A}" srcOrd="1" destOrd="0" presId="urn:microsoft.com/office/officeart/2005/8/layout/vList5"/>
    <dgm:cxn modelId="{2D9CCCFF-4D98-441E-857F-08D9A06A0045}" type="presParOf" srcId="{DA297586-C3C1-0B4D-8DAD-B2EA017034BF}" destId="{3E54A4FA-B498-A348-895E-6A618A1E2BAD}" srcOrd="2" destOrd="0" presId="urn:microsoft.com/office/officeart/2005/8/layout/vList5"/>
    <dgm:cxn modelId="{33C1142A-4843-4491-BE9E-E179CE1040B2}" type="presParOf" srcId="{3E54A4FA-B498-A348-895E-6A618A1E2BAD}" destId="{C6B6DCD1-BAC8-3142-AA30-9077AB65DADA}" srcOrd="0" destOrd="0" presId="urn:microsoft.com/office/officeart/2005/8/layout/vList5"/>
    <dgm:cxn modelId="{DE0F4E1D-B42A-48EA-9463-2E2F58EBFECE}" type="presParOf" srcId="{3E54A4FA-B498-A348-895E-6A618A1E2BAD}" destId="{578DFA02-3EAE-9343-837C-00ABB10ABB9E}" srcOrd="1" destOrd="0" presId="urn:microsoft.com/office/officeart/2005/8/layout/vList5"/>
    <dgm:cxn modelId="{66E37B36-887E-43D8-B6FB-ED54B0E39207}" type="presParOf" srcId="{DA297586-C3C1-0B4D-8DAD-B2EA017034BF}" destId="{D6F3F81A-1371-2246-8424-1C8A877F18EA}" srcOrd="3" destOrd="0" presId="urn:microsoft.com/office/officeart/2005/8/layout/vList5"/>
    <dgm:cxn modelId="{BC6C272B-7C30-4596-8887-9430F95A5FA9}" type="presParOf" srcId="{DA297586-C3C1-0B4D-8DAD-B2EA017034BF}" destId="{CE06B541-852E-3842-B047-A10F46C03051}" srcOrd="4" destOrd="0" presId="urn:microsoft.com/office/officeart/2005/8/layout/vList5"/>
    <dgm:cxn modelId="{A0E0296E-658E-47FC-9F09-2F2EEF766784}" type="presParOf" srcId="{CE06B541-852E-3842-B047-A10F46C03051}" destId="{AD611B8E-EF42-1242-B1DE-DE5B2ABAF167}" srcOrd="0" destOrd="0" presId="urn:microsoft.com/office/officeart/2005/8/layout/vList5"/>
    <dgm:cxn modelId="{B95B62C3-BDB5-486B-A8BE-9C75FC35A531}" type="presParOf" srcId="{CE06B541-852E-3842-B047-A10F46C03051}" destId="{C6F026C8-7212-994C-9547-48B0A0272B4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A491F6-4691-4DCD-B9B2-8173CD5C0537}"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US"/>
        </a:p>
      </dgm:t>
    </dgm:pt>
    <dgm:pt modelId="{09FFF8E7-35BD-4E78-8D03-07AD2E4943D5}">
      <dgm:prSet phldrT="[Text]"/>
      <dgm:spPr/>
      <dgm:t>
        <a:bodyPr/>
        <a:lstStyle/>
        <a:p>
          <a:r>
            <a:rPr lang="en-US" dirty="0" smtClean="0"/>
            <a:t>Reach more diverse residents</a:t>
          </a:r>
          <a:endParaRPr lang="en-US" dirty="0"/>
        </a:p>
      </dgm:t>
    </dgm:pt>
    <dgm:pt modelId="{3946FCDF-B509-45EB-AB51-119FD0F0A782}" type="parTrans" cxnId="{2188E7E1-D03A-4299-A4A2-EF15BD7D48C0}">
      <dgm:prSet/>
      <dgm:spPr/>
      <dgm:t>
        <a:bodyPr/>
        <a:lstStyle/>
        <a:p>
          <a:endParaRPr lang="en-US"/>
        </a:p>
      </dgm:t>
    </dgm:pt>
    <dgm:pt modelId="{3505DF4E-AFFE-432F-B0AC-8E653E960DF1}" type="sibTrans" cxnId="{2188E7E1-D03A-4299-A4A2-EF15BD7D48C0}">
      <dgm:prSet/>
      <dgm:spPr/>
      <dgm:t>
        <a:bodyPr/>
        <a:lstStyle/>
        <a:p>
          <a:endParaRPr lang="en-US"/>
        </a:p>
      </dgm:t>
    </dgm:pt>
    <dgm:pt modelId="{FA39BE72-DFA5-446B-BEC6-4E9D93F46634}">
      <dgm:prSet/>
      <dgm:spPr/>
      <dgm:t>
        <a:bodyPr/>
        <a:lstStyle/>
        <a:p>
          <a:r>
            <a:rPr lang="en-US" dirty="0" smtClean="0"/>
            <a:t>More informed participation</a:t>
          </a:r>
          <a:endParaRPr lang="en-US" dirty="0"/>
        </a:p>
      </dgm:t>
    </dgm:pt>
    <dgm:pt modelId="{05D25F32-D1AA-45A2-AEE2-7DE90DD0C078}" type="parTrans" cxnId="{681ABB05-46FD-4DAF-8E12-B7219C034DA0}">
      <dgm:prSet/>
      <dgm:spPr/>
      <dgm:t>
        <a:bodyPr/>
        <a:lstStyle/>
        <a:p>
          <a:endParaRPr lang="en-US"/>
        </a:p>
      </dgm:t>
    </dgm:pt>
    <dgm:pt modelId="{7D127A63-8C6D-4B42-B680-6DAC087FBC6B}" type="sibTrans" cxnId="{681ABB05-46FD-4DAF-8E12-B7219C034DA0}">
      <dgm:prSet/>
      <dgm:spPr/>
      <dgm:t>
        <a:bodyPr/>
        <a:lstStyle/>
        <a:p>
          <a:endParaRPr lang="en-US"/>
        </a:p>
      </dgm:t>
    </dgm:pt>
    <dgm:pt modelId="{A16E718B-A1EB-4A4D-8CFE-8B026F87A06E}">
      <dgm:prSet/>
      <dgm:spPr/>
      <dgm:t>
        <a:bodyPr/>
        <a:lstStyle/>
        <a:p>
          <a:r>
            <a:rPr lang="en-US" dirty="0" smtClean="0"/>
            <a:t>Invite broader range of perspectives </a:t>
          </a:r>
          <a:endParaRPr lang="en-US" dirty="0"/>
        </a:p>
      </dgm:t>
    </dgm:pt>
    <dgm:pt modelId="{34EB57AF-F3F5-4329-8BC2-2B3E62CB1F09}" type="parTrans" cxnId="{037AE42C-F242-479D-9A15-C57481DFE3B4}">
      <dgm:prSet/>
      <dgm:spPr/>
      <dgm:t>
        <a:bodyPr/>
        <a:lstStyle/>
        <a:p>
          <a:endParaRPr lang="en-US"/>
        </a:p>
      </dgm:t>
    </dgm:pt>
    <dgm:pt modelId="{E67FB084-1BBF-47B5-85E9-EBB828D61765}" type="sibTrans" cxnId="{037AE42C-F242-479D-9A15-C57481DFE3B4}">
      <dgm:prSet/>
      <dgm:spPr/>
      <dgm:t>
        <a:bodyPr/>
        <a:lstStyle/>
        <a:p>
          <a:endParaRPr lang="en-US"/>
        </a:p>
      </dgm:t>
    </dgm:pt>
    <dgm:pt modelId="{F5E2F678-67BB-409E-91B8-371BC4E2C12F}">
      <dgm:prSet/>
      <dgm:spPr/>
      <dgm:t>
        <a:bodyPr/>
        <a:lstStyle/>
        <a:p>
          <a:r>
            <a:rPr lang="en-US" dirty="0" smtClean="0"/>
            <a:t>Concrete data for reporting and evaluation</a:t>
          </a:r>
          <a:endParaRPr lang="en-US" dirty="0"/>
        </a:p>
      </dgm:t>
    </dgm:pt>
    <dgm:pt modelId="{777C495D-5482-4BB9-9ECA-EACED0C622AA}" type="parTrans" cxnId="{53FD251C-EA2D-4392-BFE9-757A7DCBE1E9}">
      <dgm:prSet/>
      <dgm:spPr/>
      <dgm:t>
        <a:bodyPr/>
        <a:lstStyle/>
        <a:p>
          <a:endParaRPr lang="en-US"/>
        </a:p>
      </dgm:t>
    </dgm:pt>
    <dgm:pt modelId="{1462D54A-993F-4828-9B4D-A9833862006B}" type="sibTrans" cxnId="{53FD251C-EA2D-4392-BFE9-757A7DCBE1E9}">
      <dgm:prSet/>
      <dgm:spPr/>
      <dgm:t>
        <a:bodyPr/>
        <a:lstStyle/>
        <a:p>
          <a:endParaRPr lang="en-US"/>
        </a:p>
      </dgm:t>
    </dgm:pt>
    <dgm:pt modelId="{4EC9113B-F3ED-493A-AAE2-F16A424BF9FD}" type="pres">
      <dgm:prSet presAssocID="{D7A491F6-4691-4DCD-B9B2-8173CD5C0537}" presName="diagram" presStyleCnt="0">
        <dgm:presLayoutVars>
          <dgm:dir/>
          <dgm:resizeHandles val="exact"/>
        </dgm:presLayoutVars>
      </dgm:prSet>
      <dgm:spPr/>
      <dgm:t>
        <a:bodyPr/>
        <a:lstStyle/>
        <a:p>
          <a:endParaRPr lang="en-US"/>
        </a:p>
      </dgm:t>
    </dgm:pt>
    <dgm:pt modelId="{BA59B23E-73CD-4EAC-A778-C2957C8DC65F}" type="pres">
      <dgm:prSet presAssocID="{09FFF8E7-35BD-4E78-8D03-07AD2E4943D5}" presName="node" presStyleLbl="node1" presStyleIdx="0" presStyleCnt="4">
        <dgm:presLayoutVars>
          <dgm:bulletEnabled val="1"/>
        </dgm:presLayoutVars>
      </dgm:prSet>
      <dgm:spPr>
        <a:prstGeom prst="flowChartAlternateProcess">
          <a:avLst/>
        </a:prstGeom>
      </dgm:spPr>
      <dgm:t>
        <a:bodyPr/>
        <a:lstStyle/>
        <a:p>
          <a:endParaRPr lang="en-US"/>
        </a:p>
      </dgm:t>
    </dgm:pt>
    <dgm:pt modelId="{63A38CBE-338B-4212-9869-91D0C0360991}" type="pres">
      <dgm:prSet presAssocID="{3505DF4E-AFFE-432F-B0AC-8E653E960DF1}" presName="sibTrans" presStyleCnt="0"/>
      <dgm:spPr/>
    </dgm:pt>
    <dgm:pt modelId="{8E99BBB1-F229-4FDA-899F-F85E580213EA}" type="pres">
      <dgm:prSet presAssocID="{FA39BE72-DFA5-446B-BEC6-4E9D93F46634}" presName="node" presStyleLbl="node1" presStyleIdx="1" presStyleCnt="4">
        <dgm:presLayoutVars>
          <dgm:bulletEnabled val="1"/>
        </dgm:presLayoutVars>
      </dgm:prSet>
      <dgm:spPr>
        <a:prstGeom prst="flowChartAlternateProcess">
          <a:avLst/>
        </a:prstGeom>
      </dgm:spPr>
      <dgm:t>
        <a:bodyPr/>
        <a:lstStyle/>
        <a:p>
          <a:endParaRPr lang="en-US"/>
        </a:p>
      </dgm:t>
    </dgm:pt>
    <dgm:pt modelId="{D5424C0F-D5FC-4199-8293-F8C17EFBC35A}" type="pres">
      <dgm:prSet presAssocID="{7D127A63-8C6D-4B42-B680-6DAC087FBC6B}" presName="sibTrans" presStyleCnt="0"/>
      <dgm:spPr/>
    </dgm:pt>
    <dgm:pt modelId="{0EC3EE2E-9C77-45B1-A0EB-2DA54874B629}" type="pres">
      <dgm:prSet presAssocID="{A16E718B-A1EB-4A4D-8CFE-8B026F87A06E}" presName="node" presStyleLbl="node1" presStyleIdx="2" presStyleCnt="4">
        <dgm:presLayoutVars>
          <dgm:bulletEnabled val="1"/>
        </dgm:presLayoutVars>
      </dgm:prSet>
      <dgm:spPr>
        <a:prstGeom prst="flowChartAlternateProcess">
          <a:avLst/>
        </a:prstGeom>
      </dgm:spPr>
      <dgm:t>
        <a:bodyPr/>
        <a:lstStyle/>
        <a:p>
          <a:endParaRPr lang="en-US"/>
        </a:p>
      </dgm:t>
    </dgm:pt>
    <dgm:pt modelId="{5D7DBF1C-B8AA-48F5-B5B7-CA3A5F0D1983}" type="pres">
      <dgm:prSet presAssocID="{E67FB084-1BBF-47B5-85E9-EBB828D61765}" presName="sibTrans" presStyleCnt="0"/>
      <dgm:spPr/>
    </dgm:pt>
    <dgm:pt modelId="{BDF9B151-0C79-4634-888A-01E33F69396D}" type="pres">
      <dgm:prSet presAssocID="{F5E2F678-67BB-409E-91B8-371BC4E2C12F}" presName="node" presStyleLbl="node1" presStyleIdx="3" presStyleCnt="4">
        <dgm:presLayoutVars>
          <dgm:bulletEnabled val="1"/>
        </dgm:presLayoutVars>
      </dgm:prSet>
      <dgm:spPr>
        <a:prstGeom prst="flowChartAlternateProcess">
          <a:avLst/>
        </a:prstGeom>
      </dgm:spPr>
      <dgm:t>
        <a:bodyPr/>
        <a:lstStyle/>
        <a:p>
          <a:endParaRPr lang="en-US"/>
        </a:p>
      </dgm:t>
    </dgm:pt>
  </dgm:ptLst>
  <dgm:cxnLst>
    <dgm:cxn modelId="{09A68513-3A33-478B-9CE8-A14F376FDFDB}" type="presOf" srcId="{09FFF8E7-35BD-4E78-8D03-07AD2E4943D5}" destId="{BA59B23E-73CD-4EAC-A778-C2957C8DC65F}" srcOrd="0" destOrd="0" presId="urn:microsoft.com/office/officeart/2005/8/layout/default#3"/>
    <dgm:cxn modelId="{681ABB05-46FD-4DAF-8E12-B7219C034DA0}" srcId="{D7A491F6-4691-4DCD-B9B2-8173CD5C0537}" destId="{FA39BE72-DFA5-446B-BEC6-4E9D93F46634}" srcOrd="1" destOrd="0" parTransId="{05D25F32-D1AA-45A2-AEE2-7DE90DD0C078}" sibTransId="{7D127A63-8C6D-4B42-B680-6DAC087FBC6B}"/>
    <dgm:cxn modelId="{0CFBE6D3-5649-48BA-A096-CAAC91548E44}" type="presOf" srcId="{D7A491F6-4691-4DCD-B9B2-8173CD5C0537}" destId="{4EC9113B-F3ED-493A-AAE2-F16A424BF9FD}" srcOrd="0" destOrd="0" presId="urn:microsoft.com/office/officeart/2005/8/layout/default#3"/>
    <dgm:cxn modelId="{F2D44A46-2A80-482C-B2DA-0E5B4467927D}" type="presOf" srcId="{F5E2F678-67BB-409E-91B8-371BC4E2C12F}" destId="{BDF9B151-0C79-4634-888A-01E33F69396D}" srcOrd="0" destOrd="0" presId="urn:microsoft.com/office/officeart/2005/8/layout/default#3"/>
    <dgm:cxn modelId="{037AE42C-F242-479D-9A15-C57481DFE3B4}" srcId="{D7A491F6-4691-4DCD-B9B2-8173CD5C0537}" destId="{A16E718B-A1EB-4A4D-8CFE-8B026F87A06E}" srcOrd="2" destOrd="0" parTransId="{34EB57AF-F3F5-4329-8BC2-2B3E62CB1F09}" sibTransId="{E67FB084-1BBF-47B5-85E9-EBB828D61765}"/>
    <dgm:cxn modelId="{8624EDEC-2F0D-469A-996F-42951393E13C}" type="presOf" srcId="{A16E718B-A1EB-4A4D-8CFE-8B026F87A06E}" destId="{0EC3EE2E-9C77-45B1-A0EB-2DA54874B629}" srcOrd="0" destOrd="0" presId="urn:microsoft.com/office/officeart/2005/8/layout/default#3"/>
    <dgm:cxn modelId="{B80D17C4-40EE-46D9-AC34-5352273E5D3C}" type="presOf" srcId="{FA39BE72-DFA5-446B-BEC6-4E9D93F46634}" destId="{8E99BBB1-F229-4FDA-899F-F85E580213EA}" srcOrd="0" destOrd="0" presId="urn:microsoft.com/office/officeart/2005/8/layout/default#3"/>
    <dgm:cxn modelId="{53FD251C-EA2D-4392-BFE9-757A7DCBE1E9}" srcId="{D7A491F6-4691-4DCD-B9B2-8173CD5C0537}" destId="{F5E2F678-67BB-409E-91B8-371BC4E2C12F}" srcOrd="3" destOrd="0" parTransId="{777C495D-5482-4BB9-9ECA-EACED0C622AA}" sibTransId="{1462D54A-993F-4828-9B4D-A9833862006B}"/>
    <dgm:cxn modelId="{2188E7E1-D03A-4299-A4A2-EF15BD7D48C0}" srcId="{D7A491F6-4691-4DCD-B9B2-8173CD5C0537}" destId="{09FFF8E7-35BD-4E78-8D03-07AD2E4943D5}" srcOrd="0" destOrd="0" parTransId="{3946FCDF-B509-45EB-AB51-119FD0F0A782}" sibTransId="{3505DF4E-AFFE-432F-B0AC-8E653E960DF1}"/>
    <dgm:cxn modelId="{CDCC64C7-BFE9-489A-8BF7-D59C981597D1}" type="presParOf" srcId="{4EC9113B-F3ED-493A-AAE2-F16A424BF9FD}" destId="{BA59B23E-73CD-4EAC-A778-C2957C8DC65F}" srcOrd="0" destOrd="0" presId="urn:microsoft.com/office/officeart/2005/8/layout/default#3"/>
    <dgm:cxn modelId="{995023A6-0E1C-4375-8DD4-ACC7932E3ECA}" type="presParOf" srcId="{4EC9113B-F3ED-493A-AAE2-F16A424BF9FD}" destId="{63A38CBE-338B-4212-9869-91D0C0360991}" srcOrd="1" destOrd="0" presId="urn:microsoft.com/office/officeart/2005/8/layout/default#3"/>
    <dgm:cxn modelId="{6ED6B9F0-4975-4CEE-8BE2-3D1D3526F892}" type="presParOf" srcId="{4EC9113B-F3ED-493A-AAE2-F16A424BF9FD}" destId="{8E99BBB1-F229-4FDA-899F-F85E580213EA}" srcOrd="2" destOrd="0" presId="urn:microsoft.com/office/officeart/2005/8/layout/default#3"/>
    <dgm:cxn modelId="{3BFA8DD2-9C30-41D8-8952-B7146A4F5171}" type="presParOf" srcId="{4EC9113B-F3ED-493A-AAE2-F16A424BF9FD}" destId="{D5424C0F-D5FC-4199-8293-F8C17EFBC35A}" srcOrd="3" destOrd="0" presId="urn:microsoft.com/office/officeart/2005/8/layout/default#3"/>
    <dgm:cxn modelId="{C309FA2C-497E-41F8-BEC7-9526368FEACF}" type="presParOf" srcId="{4EC9113B-F3ED-493A-AAE2-F16A424BF9FD}" destId="{0EC3EE2E-9C77-45B1-A0EB-2DA54874B629}" srcOrd="4" destOrd="0" presId="urn:microsoft.com/office/officeart/2005/8/layout/default#3"/>
    <dgm:cxn modelId="{8CF33F22-CC8C-4D6C-BE17-4C0DBC319188}" type="presParOf" srcId="{4EC9113B-F3ED-493A-AAE2-F16A424BF9FD}" destId="{5D7DBF1C-B8AA-48F5-B5B7-CA3A5F0D1983}" srcOrd="5" destOrd="0" presId="urn:microsoft.com/office/officeart/2005/8/layout/default#3"/>
    <dgm:cxn modelId="{F218C850-D3D4-4C2C-8A29-F5EE90D27856}" type="presParOf" srcId="{4EC9113B-F3ED-493A-AAE2-F16A424BF9FD}" destId="{BDF9B151-0C79-4634-888A-01E33F69396D}"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A491F6-4691-4DCD-B9B2-8173CD5C0537}" type="doc">
      <dgm:prSet loTypeId="urn:microsoft.com/office/officeart/2005/8/layout/default#3" loCatId="list" qsTypeId="urn:microsoft.com/office/officeart/2005/8/quickstyle/simple1" qsCatId="simple" csTypeId="urn:microsoft.com/office/officeart/2005/8/colors/colorful1#1" csCatId="colorful" phldr="1"/>
      <dgm:spPr/>
      <dgm:t>
        <a:bodyPr/>
        <a:lstStyle/>
        <a:p>
          <a:endParaRPr lang="en-US"/>
        </a:p>
      </dgm:t>
    </dgm:pt>
    <dgm:pt modelId="{09FFF8E7-35BD-4E78-8D03-07AD2E4943D5}">
      <dgm:prSet phldrT="[Text]"/>
      <dgm:spPr/>
      <dgm:t>
        <a:bodyPr/>
        <a:lstStyle/>
        <a:p>
          <a:r>
            <a:rPr lang="en-US" dirty="0" smtClean="0"/>
            <a:t>Planning/Transportation</a:t>
          </a:r>
          <a:endParaRPr lang="en-US" dirty="0"/>
        </a:p>
      </dgm:t>
    </dgm:pt>
    <dgm:pt modelId="{3946FCDF-B509-45EB-AB51-119FD0F0A782}" type="parTrans" cxnId="{2188E7E1-D03A-4299-A4A2-EF15BD7D48C0}">
      <dgm:prSet/>
      <dgm:spPr/>
      <dgm:t>
        <a:bodyPr/>
        <a:lstStyle/>
        <a:p>
          <a:endParaRPr lang="en-US"/>
        </a:p>
      </dgm:t>
    </dgm:pt>
    <dgm:pt modelId="{3505DF4E-AFFE-432F-B0AC-8E653E960DF1}" type="sibTrans" cxnId="{2188E7E1-D03A-4299-A4A2-EF15BD7D48C0}">
      <dgm:prSet/>
      <dgm:spPr/>
      <dgm:t>
        <a:bodyPr/>
        <a:lstStyle/>
        <a:p>
          <a:endParaRPr lang="en-US"/>
        </a:p>
      </dgm:t>
    </dgm:pt>
    <dgm:pt modelId="{FA39BE72-DFA5-446B-BEC6-4E9D93F46634}">
      <dgm:prSet/>
      <dgm:spPr/>
      <dgm:t>
        <a:bodyPr/>
        <a:lstStyle/>
        <a:p>
          <a:r>
            <a:rPr lang="en-US" dirty="0" smtClean="0"/>
            <a:t>Strategic Planning/Budgeting</a:t>
          </a:r>
          <a:endParaRPr lang="en-US" dirty="0"/>
        </a:p>
      </dgm:t>
    </dgm:pt>
    <dgm:pt modelId="{05D25F32-D1AA-45A2-AEE2-7DE90DD0C078}" type="parTrans" cxnId="{681ABB05-46FD-4DAF-8E12-B7219C034DA0}">
      <dgm:prSet/>
      <dgm:spPr/>
      <dgm:t>
        <a:bodyPr/>
        <a:lstStyle/>
        <a:p>
          <a:endParaRPr lang="en-US"/>
        </a:p>
      </dgm:t>
    </dgm:pt>
    <dgm:pt modelId="{7D127A63-8C6D-4B42-B680-6DAC087FBC6B}" type="sibTrans" cxnId="{681ABB05-46FD-4DAF-8E12-B7219C034DA0}">
      <dgm:prSet/>
      <dgm:spPr/>
      <dgm:t>
        <a:bodyPr/>
        <a:lstStyle/>
        <a:p>
          <a:endParaRPr lang="en-US"/>
        </a:p>
      </dgm:t>
    </dgm:pt>
    <dgm:pt modelId="{A16E718B-A1EB-4A4D-8CFE-8B026F87A06E}">
      <dgm:prSet/>
      <dgm:spPr/>
      <dgm:t>
        <a:bodyPr/>
        <a:lstStyle/>
        <a:p>
          <a:r>
            <a:rPr lang="en-US" dirty="0" smtClean="0"/>
            <a:t>Specific </a:t>
          </a:r>
        </a:p>
        <a:p>
          <a:r>
            <a:rPr lang="en-US" dirty="0" smtClean="0"/>
            <a:t>Policies</a:t>
          </a:r>
          <a:endParaRPr lang="en-US" dirty="0"/>
        </a:p>
      </dgm:t>
    </dgm:pt>
    <dgm:pt modelId="{34EB57AF-F3F5-4329-8BC2-2B3E62CB1F09}" type="parTrans" cxnId="{037AE42C-F242-479D-9A15-C57481DFE3B4}">
      <dgm:prSet/>
      <dgm:spPr/>
      <dgm:t>
        <a:bodyPr/>
        <a:lstStyle/>
        <a:p>
          <a:endParaRPr lang="en-US"/>
        </a:p>
      </dgm:t>
    </dgm:pt>
    <dgm:pt modelId="{E67FB084-1BBF-47B5-85E9-EBB828D61765}" type="sibTrans" cxnId="{037AE42C-F242-479D-9A15-C57481DFE3B4}">
      <dgm:prSet/>
      <dgm:spPr/>
      <dgm:t>
        <a:bodyPr/>
        <a:lstStyle/>
        <a:p>
          <a:endParaRPr lang="en-US"/>
        </a:p>
      </dgm:t>
    </dgm:pt>
    <dgm:pt modelId="{F5E2F678-67BB-409E-91B8-371BC4E2C12F}">
      <dgm:prSet/>
      <dgm:spPr/>
      <dgm:t>
        <a:bodyPr/>
        <a:lstStyle/>
        <a:p>
          <a:r>
            <a:rPr lang="en-US" dirty="0" smtClean="0"/>
            <a:t>Quality </a:t>
          </a:r>
        </a:p>
        <a:p>
          <a:r>
            <a:rPr lang="en-US" dirty="0" smtClean="0"/>
            <a:t>of Life</a:t>
          </a:r>
          <a:endParaRPr lang="en-US" dirty="0"/>
        </a:p>
      </dgm:t>
    </dgm:pt>
    <dgm:pt modelId="{777C495D-5482-4BB9-9ECA-EACED0C622AA}" type="parTrans" cxnId="{53FD251C-EA2D-4392-BFE9-757A7DCBE1E9}">
      <dgm:prSet/>
      <dgm:spPr/>
      <dgm:t>
        <a:bodyPr/>
        <a:lstStyle/>
        <a:p>
          <a:endParaRPr lang="en-US"/>
        </a:p>
      </dgm:t>
    </dgm:pt>
    <dgm:pt modelId="{1462D54A-993F-4828-9B4D-A9833862006B}" type="sibTrans" cxnId="{53FD251C-EA2D-4392-BFE9-757A7DCBE1E9}">
      <dgm:prSet/>
      <dgm:spPr/>
      <dgm:t>
        <a:bodyPr/>
        <a:lstStyle/>
        <a:p>
          <a:endParaRPr lang="en-US"/>
        </a:p>
      </dgm:t>
    </dgm:pt>
    <dgm:pt modelId="{4EC9113B-F3ED-493A-AAE2-F16A424BF9FD}" type="pres">
      <dgm:prSet presAssocID="{D7A491F6-4691-4DCD-B9B2-8173CD5C0537}" presName="diagram" presStyleCnt="0">
        <dgm:presLayoutVars>
          <dgm:dir/>
          <dgm:resizeHandles val="exact"/>
        </dgm:presLayoutVars>
      </dgm:prSet>
      <dgm:spPr/>
      <dgm:t>
        <a:bodyPr/>
        <a:lstStyle/>
        <a:p>
          <a:endParaRPr lang="en-US"/>
        </a:p>
      </dgm:t>
    </dgm:pt>
    <dgm:pt modelId="{BA59B23E-73CD-4EAC-A778-C2957C8DC65F}" type="pres">
      <dgm:prSet presAssocID="{09FFF8E7-35BD-4E78-8D03-07AD2E4943D5}" presName="node" presStyleLbl="node1" presStyleIdx="0" presStyleCnt="4">
        <dgm:presLayoutVars>
          <dgm:bulletEnabled val="1"/>
        </dgm:presLayoutVars>
      </dgm:prSet>
      <dgm:spPr>
        <a:prstGeom prst="flowChartAlternateProcess">
          <a:avLst/>
        </a:prstGeom>
      </dgm:spPr>
      <dgm:t>
        <a:bodyPr/>
        <a:lstStyle/>
        <a:p>
          <a:endParaRPr lang="en-US"/>
        </a:p>
      </dgm:t>
    </dgm:pt>
    <dgm:pt modelId="{63A38CBE-338B-4212-9869-91D0C0360991}" type="pres">
      <dgm:prSet presAssocID="{3505DF4E-AFFE-432F-B0AC-8E653E960DF1}" presName="sibTrans" presStyleCnt="0"/>
      <dgm:spPr/>
      <dgm:t>
        <a:bodyPr/>
        <a:lstStyle/>
        <a:p>
          <a:endParaRPr lang="en-US"/>
        </a:p>
      </dgm:t>
    </dgm:pt>
    <dgm:pt modelId="{8E99BBB1-F229-4FDA-899F-F85E580213EA}" type="pres">
      <dgm:prSet presAssocID="{FA39BE72-DFA5-446B-BEC6-4E9D93F46634}" presName="node" presStyleLbl="node1" presStyleIdx="1" presStyleCnt="4">
        <dgm:presLayoutVars>
          <dgm:bulletEnabled val="1"/>
        </dgm:presLayoutVars>
      </dgm:prSet>
      <dgm:spPr>
        <a:prstGeom prst="flowChartAlternateProcess">
          <a:avLst/>
        </a:prstGeom>
      </dgm:spPr>
      <dgm:t>
        <a:bodyPr/>
        <a:lstStyle/>
        <a:p>
          <a:endParaRPr lang="en-US"/>
        </a:p>
      </dgm:t>
    </dgm:pt>
    <dgm:pt modelId="{D5424C0F-D5FC-4199-8293-F8C17EFBC35A}" type="pres">
      <dgm:prSet presAssocID="{7D127A63-8C6D-4B42-B680-6DAC087FBC6B}" presName="sibTrans" presStyleCnt="0"/>
      <dgm:spPr/>
      <dgm:t>
        <a:bodyPr/>
        <a:lstStyle/>
        <a:p>
          <a:endParaRPr lang="en-US"/>
        </a:p>
      </dgm:t>
    </dgm:pt>
    <dgm:pt modelId="{0EC3EE2E-9C77-45B1-A0EB-2DA54874B629}" type="pres">
      <dgm:prSet presAssocID="{A16E718B-A1EB-4A4D-8CFE-8B026F87A06E}" presName="node" presStyleLbl="node1" presStyleIdx="2" presStyleCnt="4">
        <dgm:presLayoutVars>
          <dgm:bulletEnabled val="1"/>
        </dgm:presLayoutVars>
      </dgm:prSet>
      <dgm:spPr>
        <a:prstGeom prst="flowChartAlternateProcess">
          <a:avLst/>
        </a:prstGeom>
      </dgm:spPr>
      <dgm:t>
        <a:bodyPr/>
        <a:lstStyle/>
        <a:p>
          <a:endParaRPr lang="en-US"/>
        </a:p>
      </dgm:t>
    </dgm:pt>
    <dgm:pt modelId="{5D7DBF1C-B8AA-48F5-B5B7-CA3A5F0D1983}" type="pres">
      <dgm:prSet presAssocID="{E67FB084-1BBF-47B5-85E9-EBB828D61765}" presName="sibTrans" presStyleCnt="0"/>
      <dgm:spPr/>
      <dgm:t>
        <a:bodyPr/>
        <a:lstStyle/>
        <a:p>
          <a:endParaRPr lang="en-US"/>
        </a:p>
      </dgm:t>
    </dgm:pt>
    <dgm:pt modelId="{BDF9B151-0C79-4634-888A-01E33F69396D}" type="pres">
      <dgm:prSet presAssocID="{F5E2F678-67BB-409E-91B8-371BC4E2C12F}" presName="node" presStyleLbl="node1" presStyleIdx="3" presStyleCnt="4">
        <dgm:presLayoutVars>
          <dgm:bulletEnabled val="1"/>
        </dgm:presLayoutVars>
      </dgm:prSet>
      <dgm:spPr>
        <a:prstGeom prst="flowChartAlternateProcess">
          <a:avLst/>
        </a:prstGeom>
      </dgm:spPr>
      <dgm:t>
        <a:bodyPr/>
        <a:lstStyle/>
        <a:p>
          <a:endParaRPr lang="en-US"/>
        </a:p>
      </dgm:t>
    </dgm:pt>
  </dgm:ptLst>
  <dgm:cxnLst>
    <dgm:cxn modelId="{2188E7E1-D03A-4299-A4A2-EF15BD7D48C0}" srcId="{D7A491F6-4691-4DCD-B9B2-8173CD5C0537}" destId="{09FFF8E7-35BD-4E78-8D03-07AD2E4943D5}" srcOrd="0" destOrd="0" parTransId="{3946FCDF-B509-45EB-AB51-119FD0F0A782}" sibTransId="{3505DF4E-AFFE-432F-B0AC-8E653E960DF1}"/>
    <dgm:cxn modelId="{53FD251C-EA2D-4392-BFE9-757A7DCBE1E9}" srcId="{D7A491F6-4691-4DCD-B9B2-8173CD5C0537}" destId="{F5E2F678-67BB-409E-91B8-371BC4E2C12F}" srcOrd="3" destOrd="0" parTransId="{777C495D-5482-4BB9-9ECA-EACED0C622AA}" sibTransId="{1462D54A-993F-4828-9B4D-A9833862006B}"/>
    <dgm:cxn modelId="{9F8BF257-ADF8-42CC-B47A-EE411A9DF660}" type="presOf" srcId="{FA39BE72-DFA5-446B-BEC6-4E9D93F46634}" destId="{8E99BBB1-F229-4FDA-899F-F85E580213EA}" srcOrd="0" destOrd="0" presId="urn:microsoft.com/office/officeart/2005/8/layout/default#3"/>
    <dgm:cxn modelId="{037AE42C-F242-479D-9A15-C57481DFE3B4}" srcId="{D7A491F6-4691-4DCD-B9B2-8173CD5C0537}" destId="{A16E718B-A1EB-4A4D-8CFE-8B026F87A06E}" srcOrd="2" destOrd="0" parTransId="{34EB57AF-F3F5-4329-8BC2-2B3E62CB1F09}" sibTransId="{E67FB084-1BBF-47B5-85E9-EBB828D61765}"/>
    <dgm:cxn modelId="{2E9BE402-939E-4E25-8FA5-AD2423D8FDC4}" type="presOf" srcId="{09FFF8E7-35BD-4E78-8D03-07AD2E4943D5}" destId="{BA59B23E-73CD-4EAC-A778-C2957C8DC65F}" srcOrd="0" destOrd="0" presId="urn:microsoft.com/office/officeart/2005/8/layout/default#3"/>
    <dgm:cxn modelId="{968E64CC-5895-4434-85C0-5E83E511CD94}" type="presOf" srcId="{D7A491F6-4691-4DCD-B9B2-8173CD5C0537}" destId="{4EC9113B-F3ED-493A-AAE2-F16A424BF9FD}" srcOrd="0" destOrd="0" presId="urn:microsoft.com/office/officeart/2005/8/layout/default#3"/>
    <dgm:cxn modelId="{5AF10C3A-D5EE-4336-8E6D-E294043F8AF5}" type="presOf" srcId="{F5E2F678-67BB-409E-91B8-371BC4E2C12F}" destId="{BDF9B151-0C79-4634-888A-01E33F69396D}" srcOrd="0" destOrd="0" presId="urn:microsoft.com/office/officeart/2005/8/layout/default#3"/>
    <dgm:cxn modelId="{681ABB05-46FD-4DAF-8E12-B7219C034DA0}" srcId="{D7A491F6-4691-4DCD-B9B2-8173CD5C0537}" destId="{FA39BE72-DFA5-446B-BEC6-4E9D93F46634}" srcOrd="1" destOrd="0" parTransId="{05D25F32-D1AA-45A2-AEE2-7DE90DD0C078}" sibTransId="{7D127A63-8C6D-4B42-B680-6DAC087FBC6B}"/>
    <dgm:cxn modelId="{B54F3AD1-D2CB-468F-87CC-8ADEDA8AACB8}" type="presOf" srcId="{A16E718B-A1EB-4A4D-8CFE-8B026F87A06E}" destId="{0EC3EE2E-9C77-45B1-A0EB-2DA54874B629}" srcOrd="0" destOrd="0" presId="urn:microsoft.com/office/officeart/2005/8/layout/default#3"/>
    <dgm:cxn modelId="{D18D269C-3D5F-4ADE-B554-2B3A9C7808EF}" type="presParOf" srcId="{4EC9113B-F3ED-493A-AAE2-F16A424BF9FD}" destId="{BA59B23E-73CD-4EAC-A778-C2957C8DC65F}" srcOrd="0" destOrd="0" presId="urn:microsoft.com/office/officeart/2005/8/layout/default#3"/>
    <dgm:cxn modelId="{A53A68B9-78A4-4922-8815-5CDCEA915F44}" type="presParOf" srcId="{4EC9113B-F3ED-493A-AAE2-F16A424BF9FD}" destId="{63A38CBE-338B-4212-9869-91D0C0360991}" srcOrd="1" destOrd="0" presId="urn:microsoft.com/office/officeart/2005/8/layout/default#3"/>
    <dgm:cxn modelId="{E4E9B176-C20A-4067-8482-6B861D20EBA9}" type="presParOf" srcId="{4EC9113B-F3ED-493A-AAE2-F16A424BF9FD}" destId="{8E99BBB1-F229-4FDA-899F-F85E580213EA}" srcOrd="2" destOrd="0" presId="urn:microsoft.com/office/officeart/2005/8/layout/default#3"/>
    <dgm:cxn modelId="{5585A6B0-C085-41F2-ADE9-FE14BC1ED761}" type="presParOf" srcId="{4EC9113B-F3ED-493A-AAE2-F16A424BF9FD}" destId="{D5424C0F-D5FC-4199-8293-F8C17EFBC35A}" srcOrd="3" destOrd="0" presId="urn:microsoft.com/office/officeart/2005/8/layout/default#3"/>
    <dgm:cxn modelId="{11FDEF93-DC1C-459B-AAA4-381B12AFD800}" type="presParOf" srcId="{4EC9113B-F3ED-493A-AAE2-F16A424BF9FD}" destId="{0EC3EE2E-9C77-45B1-A0EB-2DA54874B629}" srcOrd="4" destOrd="0" presId="urn:microsoft.com/office/officeart/2005/8/layout/default#3"/>
    <dgm:cxn modelId="{A92CB289-54CB-4E47-8ECC-3E545A74450F}" type="presParOf" srcId="{4EC9113B-F3ED-493A-AAE2-F16A424BF9FD}" destId="{5D7DBF1C-B8AA-48F5-B5B7-CA3A5F0D1983}" srcOrd="5" destOrd="0" presId="urn:microsoft.com/office/officeart/2005/8/layout/default#3"/>
    <dgm:cxn modelId="{963E0486-BC74-4371-B3EA-69C527949F36}" type="presParOf" srcId="{4EC9113B-F3ED-493A-AAE2-F16A424BF9FD}" destId="{BDF9B151-0C79-4634-888A-01E33F69396D}"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64EF74-AE5F-49E4-AFC3-61F1D278C1E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41CDF89-853D-4B0D-B6AA-C1F57B8B71C9}">
      <dgm:prSet phldrT="[Text]"/>
      <dgm:spPr/>
      <dgm:t>
        <a:bodyPr/>
        <a:lstStyle/>
        <a:p>
          <a:r>
            <a:rPr lang="en-US" dirty="0" smtClean="0"/>
            <a:t>1 - Let Purpose Drive Tool</a:t>
          </a:r>
          <a:endParaRPr lang="en-US" dirty="0"/>
        </a:p>
      </dgm:t>
    </dgm:pt>
    <dgm:pt modelId="{2FEA801F-2701-47F3-82BD-B8CCC6863AB7}" type="parTrans" cxnId="{87B3420D-5251-477D-A044-6E44A0753152}">
      <dgm:prSet/>
      <dgm:spPr/>
      <dgm:t>
        <a:bodyPr/>
        <a:lstStyle/>
        <a:p>
          <a:endParaRPr lang="en-US"/>
        </a:p>
      </dgm:t>
    </dgm:pt>
    <dgm:pt modelId="{B9CBBB05-06A4-453B-8F4C-A44D26ACBB61}" type="sibTrans" cxnId="{87B3420D-5251-477D-A044-6E44A0753152}">
      <dgm:prSet/>
      <dgm:spPr/>
      <dgm:t>
        <a:bodyPr/>
        <a:lstStyle/>
        <a:p>
          <a:endParaRPr lang="en-US"/>
        </a:p>
      </dgm:t>
    </dgm:pt>
    <dgm:pt modelId="{B26BC142-F33C-4EC6-ABC7-56DA64F763E3}">
      <dgm:prSet/>
      <dgm:spPr/>
      <dgm:t>
        <a:bodyPr/>
        <a:lstStyle/>
        <a:p>
          <a:r>
            <a:rPr lang="en-US" dirty="0" smtClean="0"/>
            <a:t> 2- Understand Staffing Needs</a:t>
          </a:r>
          <a:endParaRPr lang="en-US" dirty="0"/>
        </a:p>
      </dgm:t>
    </dgm:pt>
    <dgm:pt modelId="{AC80B367-9B0F-4595-A46F-0D565639941A}" type="parTrans" cxnId="{E83AF343-448E-4F70-83EC-EAE4451D7C98}">
      <dgm:prSet/>
      <dgm:spPr/>
      <dgm:t>
        <a:bodyPr/>
        <a:lstStyle/>
        <a:p>
          <a:endParaRPr lang="en-US"/>
        </a:p>
      </dgm:t>
    </dgm:pt>
    <dgm:pt modelId="{5116099F-C702-4980-9101-B02DE883789B}" type="sibTrans" cxnId="{E83AF343-448E-4F70-83EC-EAE4451D7C98}">
      <dgm:prSet/>
      <dgm:spPr/>
      <dgm:t>
        <a:bodyPr/>
        <a:lstStyle/>
        <a:p>
          <a:endParaRPr lang="en-US"/>
        </a:p>
      </dgm:t>
    </dgm:pt>
    <dgm:pt modelId="{07527420-377C-480B-9146-52DD0648426B}">
      <dgm:prSet/>
      <dgm:spPr/>
      <dgm:t>
        <a:bodyPr/>
        <a:lstStyle/>
        <a:p>
          <a:r>
            <a:rPr lang="en-US" dirty="0" smtClean="0"/>
            <a:t>3 – Outreach Strategy</a:t>
          </a:r>
          <a:endParaRPr lang="en-US" dirty="0"/>
        </a:p>
      </dgm:t>
    </dgm:pt>
    <dgm:pt modelId="{D8256954-6D9F-418D-9BD8-4E6BAB4DFFE4}" type="parTrans" cxnId="{2D0EE325-EC99-4FE7-AAE8-201FCF019F1B}">
      <dgm:prSet/>
      <dgm:spPr/>
      <dgm:t>
        <a:bodyPr/>
        <a:lstStyle/>
        <a:p>
          <a:endParaRPr lang="en-US"/>
        </a:p>
      </dgm:t>
    </dgm:pt>
    <dgm:pt modelId="{55FFE4A5-5C61-43B8-BD78-8EE52A449DD1}" type="sibTrans" cxnId="{2D0EE325-EC99-4FE7-AAE8-201FCF019F1B}">
      <dgm:prSet/>
      <dgm:spPr/>
      <dgm:t>
        <a:bodyPr/>
        <a:lstStyle/>
        <a:p>
          <a:endParaRPr lang="en-US"/>
        </a:p>
      </dgm:t>
    </dgm:pt>
    <dgm:pt modelId="{BDBD779F-7078-42F2-874F-9DC4E6FD05FA}">
      <dgm:prSet/>
      <dgm:spPr/>
      <dgm:t>
        <a:bodyPr/>
        <a:lstStyle/>
        <a:p>
          <a:r>
            <a:rPr lang="en-US" dirty="0" smtClean="0"/>
            <a:t>4 – Community Oriented Info</a:t>
          </a:r>
          <a:endParaRPr lang="en-US" dirty="0"/>
        </a:p>
      </dgm:t>
    </dgm:pt>
    <dgm:pt modelId="{91FBA9A2-E3EB-43BB-86C7-5AA2CC68BCD8}" type="parTrans" cxnId="{BA0C3969-4DB0-4DEA-A527-49B2F49C7396}">
      <dgm:prSet/>
      <dgm:spPr/>
      <dgm:t>
        <a:bodyPr/>
        <a:lstStyle/>
        <a:p>
          <a:endParaRPr lang="en-US"/>
        </a:p>
      </dgm:t>
    </dgm:pt>
    <dgm:pt modelId="{12653130-53A2-45DF-8C42-8089AFF41ADB}" type="sibTrans" cxnId="{BA0C3969-4DB0-4DEA-A527-49B2F49C7396}">
      <dgm:prSet/>
      <dgm:spPr/>
      <dgm:t>
        <a:bodyPr/>
        <a:lstStyle/>
        <a:p>
          <a:endParaRPr lang="en-US"/>
        </a:p>
      </dgm:t>
    </dgm:pt>
    <dgm:pt modelId="{D93DEECA-9027-4072-A97B-A9FB65F61FB7}">
      <dgm:prSet custT="1"/>
      <dgm:spPr/>
      <dgm:t>
        <a:bodyPr/>
        <a:lstStyle/>
        <a:p>
          <a:r>
            <a:rPr lang="en-US" sz="2400" dirty="0" smtClean="0"/>
            <a:t>Clarify needed staff capacities -- plus audience, outreach, information strategy</a:t>
          </a:r>
          <a:endParaRPr lang="en-US" sz="2400" dirty="0"/>
        </a:p>
      </dgm:t>
    </dgm:pt>
    <dgm:pt modelId="{9A057E5A-7F7D-4A67-ABFC-19FB9F0811E4}" type="parTrans" cxnId="{031E7D35-9CA6-4DE4-B1ED-B999D118F717}">
      <dgm:prSet/>
      <dgm:spPr/>
      <dgm:t>
        <a:bodyPr/>
        <a:lstStyle/>
        <a:p>
          <a:endParaRPr lang="en-US"/>
        </a:p>
      </dgm:t>
    </dgm:pt>
    <dgm:pt modelId="{8FD7A158-087E-491F-B2B9-0716B7669DCF}" type="sibTrans" cxnId="{031E7D35-9CA6-4DE4-B1ED-B999D118F717}">
      <dgm:prSet/>
      <dgm:spPr/>
      <dgm:t>
        <a:bodyPr/>
        <a:lstStyle/>
        <a:p>
          <a:endParaRPr lang="en-US"/>
        </a:p>
      </dgm:t>
    </dgm:pt>
    <dgm:pt modelId="{0169811B-FF08-4ABE-B1E9-FBCB9C83E854}">
      <dgm:prSet custT="1"/>
      <dgm:spPr/>
      <dgm:t>
        <a:bodyPr/>
        <a:lstStyle/>
        <a:p>
          <a:r>
            <a:rPr lang="en-US" sz="2400" dirty="0" smtClean="0"/>
            <a:t>Announce digital interface via multiple platforms/partners; seed the conversation</a:t>
          </a:r>
          <a:endParaRPr lang="en-US" sz="2400" dirty="0"/>
        </a:p>
      </dgm:t>
    </dgm:pt>
    <dgm:pt modelId="{246C2460-7674-472A-B053-CDB7A4A0749B}" type="parTrans" cxnId="{4F0B3403-3C14-4B32-8221-B9762D07A92A}">
      <dgm:prSet/>
      <dgm:spPr/>
      <dgm:t>
        <a:bodyPr/>
        <a:lstStyle/>
        <a:p>
          <a:endParaRPr lang="en-US"/>
        </a:p>
      </dgm:t>
    </dgm:pt>
    <dgm:pt modelId="{544152A1-D43C-4B9E-BB3B-E11F82003AA4}" type="sibTrans" cxnId="{4F0B3403-3C14-4B32-8221-B9762D07A92A}">
      <dgm:prSet/>
      <dgm:spPr/>
      <dgm:t>
        <a:bodyPr/>
        <a:lstStyle/>
        <a:p>
          <a:endParaRPr lang="en-US"/>
        </a:p>
      </dgm:t>
    </dgm:pt>
    <dgm:pt modelId="{8EB8A0E1-C2BD-40D6-8169-34E42705AF4A}">
      <dgm:prSet phldrT="[Text]" custT="1"/>
      <dgm:spPr/>
      <dgm:t>
        <a:bodyPr/>
        <a:lstStyle/>
        <a:p>
          <a:r>
            <a:rPr lang="en-US" sz="2400" dirty="0" smtClean="0"/>
            <a:t>Define engagement purpose, how input will be used and outcomes shared</a:t>
          </a:r>
          <a:endParaRPr lang="en-US" sz="2400" dirty="0"/>
        </a:p>
      </dgm:t>
    </dgm:pt>
    <dgm:pt modelId="{63F8BC90-A2E8-42B3-B101-A891CE4B56A6}" type="parTrans" cxnId="{9DA076E5-5894-433C-A6A0-A34C803336A9}">
      <dgm:prSet/>
      <dgm:spPr/>
      <dgm:t>
        <a:bodyPr/>
        <a:lstStyle/>
        <a:p>
          <a:endParaRPr lang="en-US"/>
        </a:p>
      </dgm:t>
    </dgm:pt>
    <dgm:pt modelId="{AB07044B-4223-44F6-948A-D8E24EAE6C0E}" type="sibTrans" cxnId="{9DA076E5-5894-433C-A6A0-A34C803336A9}">
      <dgm:prSet/>
      <dgm:spPr/>
      <dgm:t>
        <a:bodyPr/>
        <a:lstStyle/>
        <a:p>
          <a:endParaRPr lang="en-US"/>
        </a:p>
      </dgm:t>
    </dgm:pt>
    <dgm:pt modelId="{10C5FE5D-A474-46A3-9C0B-7A0AAD7D3259}">
      <dgm:prSet custT="1"/>
      <dgm:spPr/>
      <dgm:t>
        <a:bodyPr/>
        <a:lstStyle/>
        <a:p>
          <a:r>
            <a:rPr lang="en-US" sz="2400" dirty="0" smtClean="0"/>
            <a:t>Use online setting to provide visual information, tiered for different audiences</a:t>
          </a:r>
          <a:endParaRPr lang="en-US" sz="2400" dirty="0"/>
        </a:p>
      </dgm:t>
    </dgm:pt>
    <dgm:pt modelId="{0535ECD7-BCE6-4F49-B4F0-93AF28031957}" type="sibTrans" cxnId="{E21EF8E3-EC28-4A9C-B5DF-65D194352A5C}">
      <dgm:prSet/>
      <dgm:spPr/>
      <dgm:t>
        <a:bodyPr/>
        <a:lstStyle/>
        <a:p>
          <a:endParaRPr lang="en-US"/>
        </a:p>
      </dgm:t>
    </dgm:pt>
    <dgm:pt modelId="{D90B2082-9A7B-431B-8787-BC40CC487163}" type="parTrans" cxnId="{E21EF8E3-EC28-4A9C-B5DF-65D194352A5C}">
      <dgm:prSet/>
      <dgm:spPr/>
      <dgm:t>
        <a:bodyPr/>
        <a:lstStyle/>
        <a:p>
          <a:endParaRPr lang="en-US"/>
        </a:p>
      </dgm:t>
    </dgm:pt>
    <dgm:pt modelId="{C39AF263-CBE1-4AD3-BF97-99F248373468}" type="pres">
      <dgm:prSet presAssocID="{6D64EF74-AE5F-49E4-AFC3-61F1D278C1E7}" presName="Name0" presStyleCnt="0">
        <dgm:presLayoutVars>
          <dgm:dir/>
          <dgm:animLvl val="lvl"/>
          <dgm:resizeHandles val="exact"/>
        </dgm:presLayoutVars>
      </dgm:prSet>
      <dgm:spPr/>
      <dgm:t>
        <a:bodyPr/>
        <a:lstStyle/>
        <a:p>
          <a:endParaRPr lang="en-US"/>
        </a:p>
      </dgm:t>
    </dgm:pt>
    <dgm:pt modelId="{FE472C3A-E028-4761-B40E-6ADFF4748129}" type="pres">
      <dgm:prSet presAssocID="{541CDF89-853D-4B0D-B6AA-C1F57B8B71C9}" presName="linNode" presStyleCnt="0"/>
      <dgm:spPr/>
    </dgm:pt>
    <dgm:pt modelId="{682543B9-BDBF-49F7-B284-915A77DE8C96}" type="pres">
      <dgm:prSet presAssocID="{541CDF89-853D-4B0D-B6AA-C1F57B8B71C9}" presName="parentText" presStyleLbl="node1" presStyleIdx="0" presStyleCnt="4" custScaleX="83740">
        <dgm:presLayoutVars>
          <dgm:chMax val="1"/>
          <dgm:bulletEnabled val="1"/>
        </dgm:presLayoutVars>
      </dgm:prSet>
      <dgm:spPr/>
      <dgm:t>
        <a:bodyPr/>
        <a:lstStyle/>
        <a:p>
          <a:endParaRPr lang="en-US"/>
        </a:p>
      </dgm:t>
    </dgm:pt>
    <dgm:pt modelId="{AF21D72C-8F0D-4F95-802F-BBD0FE5D54BC}" type="pres">
      <dgm:prSet presAssocID="{541CDF89-853D-4B0D-B6AA-C1F57B8B71C9}" presName="descendantText" presStyleLbl="alignAccFollowNode1" presStyleIdx="0" presStyleCnt="4" custScaleX="121296">
        <dgm:presLayoutVars>
          <dgm:bulletEnabled val="1"/>
        </dgm:presLayoutVars>
      </dgm:prSet>
      <dgm:spPr/>
      <dgm:t>
        <a:bodyPr/>
        <a:lstStyle/>
        <a:p>
          <a:endParaRPr lang="en-US"/>
        </a:p>
      </dgm:t>
    </dgm:pt>
    <dgm:pt modelId="{6ADF373D-6D88-4AE3-A260-E5F812CA88F5}" type="pres">
      <dgm:prSet presAssocID="{B9CBBB05-06A4-453B-8F4C-A44D26ACBB61}" presName="sp" presStyleCnt="0"/>
      <dgm:spPr/>
    </dgm:pt>
    <dgm:pt modelId="{EEB41DA8-A4CF-4E08-B89C-D8149B5607B4}" type="pres">
      <dgm:prSet presAssocID="{B26BC142-F33C-4EC6-ABC7-56DA64F763E3}" presName="linNode" presStyleCnt="0"/>
      <dgm:spPr/>
    </dgm:pt>
    <dgm:pt modelId="{CD86C010-96D2-428E-ACF9-B8CB123E9FA7}" type="pres">
      <dgm:prSet presAssocID="{B26BC142-F33C-4EC6-ABC7-56DA64F763E3}" presName="parentText" presStyleLbl="node1" presStyleIdx="1" presStyleCnt="4" custScaleX="84042">
        <dgm:presLayoutVars>
          <dgm:chMax val="1"/>
          <dgm:bulletEnabled val="1"/>
        </dgm:presLayoutVars>
      </dgm:prSet>
      <dgm:spPr/>
      <dgm:t>
        <a:bodyPr/>
        <a:lstStyle/>
        <a:p>
          <a:endParaRPr lang="en-US"/>
        </a:p>
      </dgm:t>
    </dgm:pt>
    <dgm:pt modelId="{BA8737EF-70E3-4B69-B112-EA6FB91EB32C}" type="pres">
      <dgm:prSet presAssocID="{B26BC142-F33C-4EC6-ABC7-56DA64F763E3}" presName="descendantText" presStyleLbl="alignAccFollowNode1" presStyleIdx="1" presStyleCnt="4" custScaleX="123842">
        <dgm:presLayoutVars>
          <dgm:bulletEnabled val="1"/>
        </dgm:presLayoutVars>
      </dgm:prSet>
      <dgm:spPr/>
      <dgm:t>
        <a:bodyPr/>
        <a:lstStyle/>
        <a:p>
          <a:endParaRPr lang="en-US"/>
        </a:p>
      </dgm:t>
    </dgm:pt>
    <dgm:pt modelId="{8FC35A41-32D1-4C2D-A5BB-5F422283B71D}" type="pres">
      <dgm:prSet presAssocID="{5116099F-C702-4980-9101-B02DE883789B}" presName="sp" presStyleCnt="0"/>
      <dgm:spPr/>
    </dgm:pt>
    <dgm:pt modelId="{0A33D3B2-54DF-44DE-9B54-729F6E121E06}" type="pres">
      <dgm:prSet presAssocID="{07527420-377C-480B-9146-52DD0648426B}" presName="linNode" presStyleCnt="0"/>
      <dgm:spPr/>
    </dgm:pt>
    <dgm:pt modelId="{7B34A4F1-36EA-4A36-8A75-C4F353EE73BE}" type="pres">
      <dgm:prSet presAssocID="{07527420-377C-480B-9146-52DD0648426B}" presName="parentText" presStyleLbl="node1" presStyleIdx="2" presStyleCnt="4" custScaleX="78898" custLinFactNeighborX="-3" custLinFactNeighborY="-2500">
        <dgm:presLayoutVars>
          <dgm:chMax val="1"/>
          <dgm:bulletEnabled val="1"/>
        </dgm:presLayoutVars>
      </dgm:prSet>
      <dgm:spPr/>
      <dgm:t>
        <a:bodyPr/>
        <a:lstStyle/>
        <a:p>
          <a:endParaRPr lang="en-US"/>
        </a:p>
      </dgm:t>
    </dgm:pt>
    <dgm:pt modelId="{EE7A031A-0022-4C59-A7D6-66BB050DDFF1}" type="pres">
      <dgm:prSet presAssocID="{07527420-377C-480B-9146-52DD0648426B}" presName="descendantText" presStyleLbl="alignAccFollowNode1" presStyleIdx="2" presStyleCnt="4" custScaleX="121937">
        <dgm:presLayoutVars>
          <dgm:bulletEnabled val="1"/>
        </dgm:presLayoutVars>
      </dgm:prSet>
      <dgm:spPr/>
      <dgm:t>
        <a:bodyPr/>
        <a:lstStyle/>
        <a:p>
          <a:endParaRPr lang="en-US"/>
        </a:p>
      </dgm:t>
    </dgm:pt>
    <dgm:pt modelId="{E8EF6280-35EA-4BD0-8BFF-E2734E327F0E}" type="pres">
      <dgm:prSet presAssocID="{55FFE4A5-5C61-43B8-BD78-8EE52A449DD1}" presName="sp" presStyleCnt="0"/>
      <dgm:spPr/>
    </dgm:pt>
    <dgm:pt modelId="{F8CA0777-3B84-4805-BC79-F2B61634AAFE}" type="pres">
      <dgm:prSet presAssocID="{BDBD779F-7078-42F2-874F-9DC4E6FD05FA}" presName="linNode" presStyleCnt="0"/>
      <dgm:spPr/>
    </dgm:pt>
    <dgm:pt modelId="{7D85E969-8748-4FFD-B521-5DF10A87DEA6}" type="pres">
      <dgm:prSet presAssocID="{BDBD779F-7078-42F2-874F-9DC4E6FD05FA}" presName="parentText" presStyleLbl="node1" presStyleIdx="3" presStyleCnt="4" custScaleX="80041">
        <dgm:presLayoutVars>
          <dgm:chMax val="1"/>
          <dgm:bulletEnabled val="1"/>
        </dgm:presLayoutVars>
      </dgm:prSet>
      <dgm:spPr/>
      <dgm:t>
        <a:bodyPr/>
        <a:lstStyle/>
        <a:p>
          <a:endParaRPr lang="en-US"/>
        </a:p>
      </dgm:t>
    </dgm:pt>
    <dgm:pt modelId="{6719CC12-B475-4212-B2F4-1C799C3D15BD}" type="pres">
      <dgm:prSet presAssocID="{BDBD779F-7078-42F2-874F-9DC4E6FD05FA}" presName="descendantText" presStyleLbl="alignAccFollowNode1" presStyleIdx="3" presStyleCnt="4" custScaleX="119569">
        <dgm:presLayoutVars>
          <dgm:bulletEnabled val="1"/>
        </dgm:presLayoutVars>
      </dgm:prSet>
      <dgm:spPr/>
      <dgm:t>
        <a:bodyPr/>
        <a:lstStyle/>
        <a:p>
          <a:endParaRPr lang="en-US"/>
        </a:p>
      </dgm:t>
    </dgm:pt>
  </dgm:ptLst>
  <dgm:cxnLst>
    <dgm:cxn modelId="{D49B05E6-DF15-4E6F-8D0E-5C4FFD27323F}" type="presOf" srcId="{541CDF89-853D-4B0D-B6AA-C1F57B8B71C9}" destId="{682543B9-BDBF-49F7-B284-915A77DE8C96}" srcOrd="0" destOrd="0" presId="urn:microsoft.com/office/officeart/2005/8/layout/vList5"/>
    <dgm:cxn modelId="{28D6312D-4B21-4F05-B8EC-C4D58A9462CA}" type="presOf" srcId="{0169811B-FF08-4ABE-B1E9-FBCB9C83E854}" destId="{EE7A031A-0022-4C59-A7D6-66BB050DDFF1}" srcOrd="0" destOrd="0" presId="urn:microsoft.com/office/officeart/2005/8/layout/vList5"/>
    <dgm:cxn modelId="{2D0EE325-EC99-4FE7-AAE8-201FCF019F1B}" srcId="{6D64EF74-AE5F-49E4-AFC3-61F1D278C1E7}" destId="{07527420-377C-480B-9146-52DD0648426B}" srcOrd="2" destOrd="0" parTransId="{D8256954-6D9F-418D-9BD8-4E6BAB4DFFE4}" sibTransId="{55FFE4A5-5C61-43B8-BD78-8EE52A449DD1}"/>
    <dgm:cxn modelId="{EC1EFB59-1CDF-486D-A199-F25857EB15DD}" type="presOf" srcId="{8EB8A0E1-C2BD-40D6-8169-34E42705AF4A}" destId="{AF21D72C-8F0D-4F95-802F-BBD0FE5D54BC}" srcOrd="0" destOrd="0" presId="urn:microsoft.com/office/officeart/2005/8/layout/vList5"/>
    <dgm:cxn modelId="{BA0C3969-4DB0-4DEA-A527-49B2F49C7396}" srcId="{6D64EF74-AE5F-49E4-AFC3-61F1D278C1E7}" destId="{BDBD779F-7078-42F2-874F-9DC4E6FD05FA}" srcOrd="3" destOrd="0" parTransId="{91FBA9A2-E3EB-43BB-86C7-5AA2CC68BCD8}" sibTransId="{12653130-53A2-45DF-8C42-8089AFF41ADB}"/>
    <dgm:cxn modelId="{555BC1CE-9FCB-47B0-A35D-8CCAC2136B05}" type="presOf" srcId="{10C5FE5D-A474-46A3-9C0B-7A0AAD7D3259}" destId="{6719CC12-B475-4212-B2F4-1C799C3D15BD}" srcOrd="0" destOrd="0" presId="urn:microsoft.com/office/officeart/2005/8/layout/vList5"/>
    <dgm:cxn modelId="{E83AF343-448E-4F70-83EC-EAE4451D7C98}" srcId="{6D64EF74-AE5F-49E4-AFC3-61F1D278C1E7}" destId="{B26BC142-F33C-4EC6-ABC7-56DA64F763E3}" srcOrd="1" destOrd="0" parTransId="{AC80B367-9B0F-4595-A46F-0D565639941A}" sibTransId="{5116099F-C702-4980-9101-B02DE883789B}"/>
    <dgm:cxn modelId="{E21EF8E3-EC28-4A9C-B5DF-65D194352A5C}" srcId="{BDBD779F-7078-42F2-874F-9DC4E6FD05FA}" destId="{10C5FE5D-A474-46A3-9C0B-7A0AAD7D3259}" srcOrd="0" destOrd="0" parTransId="{D90B2082-9A7B-431B-8787-BC40CC487163}" sibTransId="{0535ECD7-BCE6-4F49-B4F0-93AF28031957}"/>
    <dgm:cxn modelId="{9DA076E5-5894-433C-A6A0-A34C803336A9}" srcId="{541CDF89-853D-4B0D-B6AA-C1F57B8B71C9}" destId="{8EB8A0E1-C2BD-40D6-8169-34E42705AF4A}" srcOrd="0" destOrd="0" parTransId="{63F8BC90-A2E8-42B3-B101-A891CE4B56A6}" sibTransId="{AB07044B-4223-44F6-948A-D8E24EAE6C0E}"/>
    <dgm:cxn modelId="{55014DD0-C790-47A1-AB43-8751B689A61D}" type="presOf" srcId="{D93DEECA-9027-4072-A97B-A9FB65F61FB7}" destId="{BA8737EF-70E3-4B69-B112-EA6FB91EB32C}" srcOrd="0" destOrd="0" presId="urn:microsoft.com/office/officeart/2005/8/layout/vList5"/>
    <dgm:cxn modelId="{F10B163F-68A1-4F48-83B4-19A3EA26DE12}" type="presOf" srcId="{BDBD779F-7078-42F2-874F-9DC4E6FD05FA}" destId="{7D85E969-8748-4FFD-B521-5DF10A87DEA6}" srcOrd="0" destOrd="0" presId="urn:microsoft.com/office/officeart/2005/8/layout/vList5"/>
    <dgm:cxn modelId="{031E7D35-9CA6-4DE4-B1ED-B999D118F717}" srcId="{B26BC142-F33C-4EC6-ABC7-56DA64F763E3}" destId="{D93DEECA-9027-4072-A97B-A9FB65F61FB7}" srcOrd="0" destOrd="0" parTransId="{9A057E5A-7F7D-4A67-ABFC-19FB9F0811E4}" sibTransId="{8FD7A158-087E-491F-B2B9-0716B7669DCF}"/>
    <dgm:cxn modelId="{87B3420D-5251-477D-A044-6E44A0753152}" srcId="{6D64EF74-AE5F-49E4-AFC3-61F1D278C1E7}" destId="{541CDF89-853D-4B0D-B6AA-C1F57B8B71C9}" srcOrd="0" destOrd="0" parTransId="{2FEA801F-2701-47F3-82BD-B8CCC6863AB7}" sibTransId="{B9CBBB05-06A4-453B-8F4C-A44D26ACBB61}"/>
    <dgm:cxn modelId="{2288A633-0733-416F-8C3C-19B47D4706EB}" type="presOf" srcId="{B26BC142-F33C-4EC6-ABC7-56DA64F763E3}" destId="{CD86C010-96D2-428E-ACF9-B8CB123E9FA7}" srcOrd="0" destOrd="0" presId="urn:microsoft.com/office/officeart/2005/8/layout/vList5"/>
    <dgm:cxn modelId="{EC8FC9CD-B9BF-4EE8-9FE6-9150E4AF55A5}" type="presOf" srcId="{07527420-377C-480B-9146-52DD0648426B}" destId="{7B34A4F1-36EA-4A36-8A75-C4F353EE73BE}" srcOrd="0" destOrd="0" presId="urn:microsoft.com/office/officeart/2005/8/layout/vList5"/>
    <dgm:cxn modelId="{CDB6863B-4059-4545-B9F4-A530794071B3}" type="presOf" srcId="{6D64EF74-AE5F-49E4-AFC3-61F1D278C1E7}" destId="{C39AF263-CBE1-4AD3-BF97-99F248373468}" srcOrd="0" destOrd="0" presId="urn:microsoft.com/office/officeart/2005/8/layout/vList5"/>
    <dgm:cxn modelId="{4F0B3403-3C14-4B32-8221-B9762D07A92A}" srcId="{07527420-377C-480B-9146-52DD0648426B}" destId="{0169811B-FF08-4ABE-B1E9-FBCB9C83E854}" srcOrd="0" destOrd="0" parTransId="{246C2460-7674-472A-B053-CDB7A4A0749B}" sibTransId="{544152A1-D43C-4B9E-BB3B-E11F82003AA4}"/>
    <dgm:cxn modelId="{37C129C2-CCD5-4CFC-8414-73585DDBDCF4}" type="presParOf" srcId="{C39AF263-CBE1-4AD3-BF97-99F248373468}" destId="{FE472C3A-E028-4761-B40E-6ADFF4748129}" srcOrd="0" destOrd="0" presId="urn:microsoft.com/office/officeart/2005/8/layout/vList5"/>
    <dgm:cxn modelId="{04A48CFB-9892-43F9-8343-DDF9B95A5E6D}" type="presParOf" srcId="{FE472C3A-E028-4761-B40E-6ADFF4748129}" destId="{682543B9-BDBF-49F7-B284-915A77DE8C96}" srcOrd="0" destOrd="0" presId="urn:microsoft.com/office/officeart/2005/8/layout/vList5"/>
    <dgm:cxn modelId="{AB0CD3D6-CFE6-4305-930F-801D590BEF1B}" type="presParOf" srcId="{FE472C3A-E028-4761-B40E-6ADFF4748129}" destId="{AF21D72C-8F0D-4F95-802F-BBD0FE5D54BC}" srcOrd="1" destOrd="0" presId="urn:microsoft.com/office/officeart/2005/8/layout/vList5"/>
    <dgm:cxn modelId="{A5646C7D-03C4-49EA-B902-AA0DB1BC0B8C}" type="presParOf" srcId="{C39AF263-CBE1-4AD3-BF97-99F248373468}" destId="{6ADF373D-6D88-4AE3-A260-E5F812CA88F5}" srcOrd="1" destOrd="0" presId="urn:microsoft.com/office/officeart/2005/8/layout/vList5"/>
    <dgm:cxn modelId="{0D3C5849-8D22-4385-BA45-C9F5A1271C66}" type="presParOf" srcId="{C39AF263-CBE1-4AD3-BF97-99F248373468}" destId="{EEB41DA8-A4CF-4E08-B89C-D8149B5607B4}" srcOrd="2" destOrd="0" presId="urn:microsoft.com/office/officeart/2005/8/layout/vList5"/>
    <dgm:cxn modelId="{9B21BE2F-F854-4BE1-A456-DECF36B5B5D6}" type="presParOf" srcId="{EEB41DA8-A4CF-4E08-B89C-D8149B5607B4}" destId="{CD86C010-96D2-428E-ACF9-B8CB123E9FA7}" srcOrd="0" destOrd="0" presId="urn:microsoft.com/office/officeart/2005/8/layout/vList5"/>
    <dgm:cxn modelId="{4BE902B8-E47C-400F-B7E7-A2AC8110485E}" type="presParOf" srcId="{EEB41DA8-A4CF-4E08-B89C-D8149B5607B4}" destId="{BA8737EF-70E3-4B69-B112-EA6FB91EB32C}" srcOrd="1" destOrd="0" presId="urn:microsoft.com/office/officeart/2005/8/layout/vList5"/>
    <dgm:cxn modelId="{4497EC6D-36E9-4BDA-8535-0CD4372914A0}" type="presParOf" srcId="{C39AF263-CBE1-4AD3-BF97-99F248373468}" destId="{8FC35A41-32D1-4C2D-A5BB-5F422283B71D}" srcOrd="3" destOrd="0" presId="urn:microsoft.com/office/officeart/2005/8/layout/vList5"/>
    <dgm:cxn modelId="{27F98699-E3C3-4DC4-855A-D79697E803C7}" type="presParOf" srcId="{C39AF263-CBE1-4AD3-BF97-99F248373468}" destId="{0A33D3B2-54DF-44DE-9B54-729F6E121E06}" srcOrd="4" destOrd="0" presId="urn:microsoft.com/office/officeart/2005/8/layout/vList5"/>
    <dgm:cxn modelId="{51A8D3DC-C0EF-4E53-B9C0-7531577D953A}" type="presParOf" srcId="{0A33D3B2-54DF-44DE-9B54-729F6E121E06}" destId="{7B34A4F1-36EA-4A36-8A75-C4F353EE73BE}" srcOrd="0" destOrd="0" presId="urn:microsoft.com/office/officeart/2005/8/layout/vList5"/>
    <dgm:cxn modelId="{CC674893-03C2-439E-BAAC-392F5BF817BE}" type="presParOf" srcId="{0A33D3B2-54DF-44DE-9B54-729F6E121E06}" destId="{EE7A031A-0022-4C59-A7D6-66BB050DDFF1}" srcOrd="1" destOrd="0" presId="urn:microsoft.com/office/officeart/2005/8/layout/vList5"/>
    <dgm:cxn modelId="{CC10CDD7-32A1-42FC-906F-3CDE92B8B2E0}" type="presParOf" srcId="{C39AF263-CBE1-4AD3-BF97-99F248373468}" destId="{E8EF6280-35EA-4BD0-8BFF-E2734E327F0E}" srcOrd="5" destOrd="0" presId="urn:microsoft.com/office/officeart/2005/8/layout/vList5"/>
    <dgm:cxn modelId="{887CD47E-F09D-4CD5-800A-446086CE37F4}" type="presParOf" srcId="{C39AF263-CBE1-4AD3-BF97-99F248373468}" destId="{F8CA0777-3B84-4805-BC79-F2B61634AAFE}" srcOrd="6" destOrd="0" presId="urn:microsoft.com/office/officeart/2005/8/layout/vList5"/>
    <dgm:cxn modelId="{99C4D0EA-C69B-45E9-8A59-574B66A58A99}" type="presParOf" srcId="{F8CA0777-3B84-4805-BC79-F2B61634AAFE}" destId="{7D85E969-8748-4FFD-B521-5DF10A87DEA6}" srcOrd="0" destOrd="0" presId="urn:microsoft.com/office/officeart/2005/8/layout/vList5"/>
    <dgm:cxn modelId="{673303B8-B37D-4D25-910B-8583F2B64660}" type="presParOf" srcId="{F8CA0777-3B84-4805-BC79-F2B61634AAFE}" destId="{6719CC12-B475-4212-B2F4-1C799C3D15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5EFB9-43F3-4A50-8003-C5233FC01DD4}">
      <dsp:nvSpPr>
        <dsp:cNvPr id="0" name=""/>
        <dsp:cNvSpPr/>
      </dsp:nvSpPr>
      <dsp:spPr>
        <a:xfrm>
          <a:off x="2593" y="1584499"/>
          <a:ext cx="3477220" cy="13872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Consultant, Regional Government Services</a:t>
          </a:r>
          <a:endParaRPr lang="en-US" sz="2700" kern="1200" dirty="0"/>
        </a:p>
      </dsp:txBody>
      <dsp:txXfrm>
        <a:off x="43223" y="1625129"/>
        <a:ext cx="3395960" cy="1305966"/>
      </dsp:txXfrm>
    </dsp:sp>
    <dsp:sp modelId="{D96B9FAF-02A3-49B2-BDCD-7654D1AAAAC9}">
      <dsp:nvSpPr>
        <dsp:cNvPr id="0" name=""/>
        <dsp:cNvSpPr/>
      </dsp:nvSpPr>
      <dsp:spPr>
        <a:xfrm>
          <a:off x="2593" y="73"/>
          <a:ext cx="3477220" cy="13872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Brian </a:t>
          </a:r>
          <a:r>
            <a:rPr lang="en-US" sz="2700" kern="1200" dirty="0" err="1" smtClean="0"/>
            <a:t>Moura</a:t>
          </a:r>
          <a:endParaRPr lang="en-US" sz="2700" kern="1200" dirty="0"/>
        </a:p>
      </dsp:txBody>
      <dsp:txXfrm>
        <a:off x="43223" y="40703"/>
        <a:ext cx="3395960" cy="1305966"/>
      </dsp:txXfrm>
    </dsp:sp>
    <dsp:sp modelId="{C09126EA-A928-446A-B422-51ADE9387154}">
      <dsp:nvSpPr>
        <dsp:cNvPr id="0" name=""/>
        <dsp:cNvSpPr/>
      </dsp:nvSpPr>
      <dsp:spPr>
        <a:xfrm>
          <a:off x="4063986" y="1584499"/>
          <a:ext cx="3477220" cy="13872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Director, Common Knowledge</a:t>
          </a:r>
          <a:endParaRPr lang="en-US" sz="2700" kern="1200" dirty="0"/>
        </a:p>
      </dsp:txBody>
      <dsp:txXfrm>
        <a:off x="4104616" y="1625129"/>
        <a:ext cx="3395960" cy="1305966"/>
      </dsp:txXfrm>
    </dsp:sp>
    <dsp:sp modelId="{C3416393-4FB0-4D5F-A30B-B5B68DBAE2B8}">
      <dsp:nvSpPr>
        <dsp:cNvPr id="0" name=""/>
        <dsp:cNvSpPr/>
      </dsp:nvSpPr>
      <dsp:spPr>
        <a:xfrm>
          <a:off x="4063986" y="73"/>
          <a:ext cx="3477220" cy="13872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Susan Stuart Clark</a:t>
          </a:r>
          <a:endParaRPr lang="en-US" sz="2700" kern="1200" dirty="0"/>
        </a:p>
      </dsp:txBody>
      <dsp:txXfrm>
        <a:off x="4104616" y="40703"/>
        <a:ext cx="3395960" cy="1305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8C76F-6C01-47AE-B2BC-8773BA8920B9}">
      <dsp:nvSpPr>
        <dsp:cNvPr id="0" name=""/>
        <dsp:cNvSpPr/>
      </dsp:nvSpPr>
      <dsp:spPr>
        <a:xfrm>
          <a:off x="930771" y="706"/>
          <a:ext cx="1942393" cy="116543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Website</a:t>
          </a:r>
          <a:endParaRPr lang="en-US" sz="2100" kern="1200"/>
        </a:p>
      </dsp:txBody>
      <dsp:txXfrm>
        <a:off x="930771" y="706"/>
        <a:ext cx="1942393" cy="1165435"/>
      </dsp:txXfrm>
    </dsp:sp>
    <dsp:sp modelId="{EFB4AD86-07A6-4DA6-8E15-770E8B348ADA}">
      <dsp:nvSpPr>
        <dsp:cNvPr id="0" name=""/>
        <dsp:cNvSpPr/>
      </dsp:nvSpPr>
      <dsp:spPr>
        <a:xfrm>
          <a:off x="3067403" y="706"/>
          <a:ext cx="1942393" cy="116543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Social</a:t>
          </a:r>
          <a:r>
            <a:rPr lang="en-US" sz="2100" kern="1200" dirty="0" smtClean="0"/>
            <a:t> </a:t>
          </a:r>
          <a:r>
            <a:rPr lang="en-US" sz="2100" kern="1200" dirty="0" smtClean="0">
              <a:solidFill>
                <a:schemeClr val="tx1"/>
              </a:solidFill>
            </a:rPr>
            <a:t>Media</a:t>
          </a:r>
          <a:r>
            <a:rPr lang="en-US" sz="2100" kern="1200" dirty="0" smtClean="0"/>
            <a:t> </a:t>
          </a:r>
          <a:endParaRPr lang="en-US" sz="2100" kern="1200" dirty="0"/>
        </a:p>
      </dsp:txBody>
      <dsp:txXfrm>
        <a:off x="3067403" y="706"/>
        <a:ext cx="1942393" cy="1165435"/>
      </dsp:txXfrm>
    </dsp:sp>
    <dsp:sp modelId="{DDCC7018-63C1-4087-8DE4-25021B775CDA}">
      <dsp:nvSpPr>
        <dsp:cNvPr id="0" name=""/>
        <dsp:cNvSpPr/>
      </dsp:nvSpPr>
      <dsp:spPr>
        <a:xfrm>
          <a:off x="5204035" y="706"/>
          <a:ext cx="1942393" cy="116543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Blogs and </a:t>
          </a:r>
        </a:p>
        <a:p>
          <a:pPr lvl="0" algn="ctr" defTabSz="933450">
            <a:lnSpc>
              <a:spcPct val="90000"/>
            </a:lnSpc>
            <a:spcBef>
              <a:spcPct val="0"/>
            </a:spcBef>
            <a:spcAft>
              <a:spcPct val="35000"/>
            </a:spcAft>
          </a:pPr>
          <a:r>
            <a:rPr lang="en-US" sz="2100" kern="1200" smtClean="0"/>
            <a:t>e-newsletters</a:t>
          </a:r>
          <a:endParaRPr lang="en-US" sz="2100" kern="1200" dirty="0"/>
        </a:p>
      </dsp:txBody>
      <dsp:txXfrm>
        <a:off x="5204035" y="706"/>
        <a:ext cx="1942393" cy="1165435"/>
      </dsp:txXfrm>
    </dsp:sp>
    <dsp:sp modelId="{40C04CBC-67D5-4039-AFC9-E84A04F6BDB8}">
      <dsp:nvSpPr>
        <dsp:cNvPr id="0" name=""/>
        <dsp:cNvSpPr/>
      </dsp:nvSpPr>
      <dsp:spPr>
        <a:xfrm>
          <a:off x="930771" y="1360382"/>
          <a:ext cx="1942393" cy="116543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Local Agency TV channels</a:t>
          </a:r>
          <a:endParaRPr lang="en-US" sz="2100" kern="1200" dirty="0">
            <a:solidFill>
              <a:schemeClr val="tx1"/>
            </a:solidFill>
          </a:endParaRPr>
        </a:p>
      </dsp:txBody>
      <dsp:txXfrm>
        <a:off x="930771" y="1360382"/>
        <a:ext cx="1942393" cy="1165435"/>
      </dsp:txXfrm>
    </dsp:sp>
    <dsp:sp modelId="{BCF0293D-0805-49A5-A384-1A4721B9ECF9}">
      <dsp:nvSpPr>
        <dsp:cNvPr id="0" name=""/>
        <dsp:cNvSpPr/>
      </dsp:nvSpPr>
      <dsp:spPr>
        <a:xfrm>
          <a:off x="3067403" y="1360382"/>
          <a:ext cx="1942393" cy="116543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Online Surveys</a:t>
          </a:r>
          <a:endParaRPr lang="en-US" sz="2100" kern="1200" dirty="0"/>
        </a:p>
      </dsp:txBody>
      <dsp:txXfrm>
        <a:off x="3067403" y="1360382"/>
        <a:ext cx="1942393" cy="1165435"/>
      </dsp:txXfrm>
    </dsp:sp>
    <dsp:sp modelId="{F478E220-A68D-48F1-8D75-72A8D6371525}">
      <dsp:nvSpPr>
        <dsp:cNvPr id="0" name=""/>
        <dsp:cNvSpPr/>
      </dsp:nvSpPr>
      <dsp:spPr>
        <a:xfrm>
          <a:off x="5204035" y="1360382"/>
          <a:ext cx="1942393" cy="116543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Open Data</a:t>
          </a:r>
          <a:endParaRPr lang="en-US" sz="2100" kern="1200" dirty="0"/>
        </a:p>
      </dsp:txBody>
      <dsp:txXfrm>
        <a:off x="5204035" y="1360382"/>
        <a:ext cx="1942393" cy="1165435"/>
      </dsp:txXfrm>
    </dsp:sp>
    <dsp:sp modelId="{4FFB0817-0513-40BA-8952-535867AA81A9}">
      <dsp:nvSpPr>
        <dsp:cNvPr id="0" name=""/>
        <dsp:cNvSpPr/>
      </dsp:nvSpPr>
      <dsp:spPr>
        <a:xfrm>
          <a:off x="930771" y="2720057"/>
          <a:ext cx="1942393" cy="116543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Code for America</a:t>
          </a:r>
          <a:endParaRPr lang="en-US" sz="2100" kern="1200" dirty="0">
            <a:solidFill>
              <a:schemeClr val="tx1"/>
            </a:solidFill>
          </a:endParaRPr>
        </a:p>
      </dsp:txBody>
      <dsp:txXfrm>
        <a:off x="930771" y="2720057"/>
        <a:ext cx="1942393" cy="1165435"/>
      </dsp:txXfrm>
    </dsp:sp>
    <dsp:sp modelId="{C690EFCF-9259-4122-8F7A-AB6034ED725D}">
      <dsp:nvSpPr>
        <dsp:cNvPr id="0" name=""/>
        <dsp:cNvSpPr/>
      </dsp:nvSpPr>
      <dsp:spPr>
        <a:xfrm>
          <a:off x="3067403" y="2720057"/>
          <a:ext cx="1942393" cy="116543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Crowdsourcing</a:t>
          </a:r>
          <a:endParaRPr lang="en-US" sz="2100" kern="1200" dirty="0" smtClean="0"/>
        </a:p>
      </dsp:txBody>
      <dsp:txXfrm>
        <a:off x="3067403" y="2720057"/>
        <a:ext cx="1942393" cy="1165435"/>
      </dsp:txXfrm>
    </dsp:sp>
    <dsp:sp modelId="{FA451798-95CC-4987-9F3E-5695B85EDEEA}">
      <dsp:nvSpPr>
        <dsp:cNvPr id="0" name=""/>
        <dsp:cNvSpPr/>
      </dsp:nvSpPr>
      <dsp:spPr>
        <a:xfrm>
          <a:off x="5204035" y="2720057"/>
          <a:ext cx="1942393" cy="116543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Mobile</a:t>
          </a:r>
          <a:r>
            <a:rPr lang="en-US" sz="2100" kern="1200" dirty="0" smtClean="0"/>
            <a:t> </a:t>
          </a:r>
          <a:r>
            <a:rPr lang="en-US" sz="2100" kern="1200" dirty="0" smtClean="0">
              <a:solidFill>
                <a:schemeClr val="tx1"/>
              </a:solidFill>
            </a:rPr>
            <a:t>Apps</a:t>
          </a:r>
          <a:endParaRPr lang="en-US" sz="2100" kern="1200" dirty="0">
            <a:solidFill>
              <a:schemeClr val="tx1"/>
            </a:solidFill>
          </a:endParaRPr>
        </a:p>
      </dsp:txBody>
      <dsp:txXfrm>
        <a:off x="5204035" y="2720057"/>
        <a:ext cx="1942393" cy="1165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86DF8-0CFF-B241-B08C-AC064B3CE810}">
      <dsp:nvSpPr>
        <dsp:cNvPr id="0" name=""/>
        <dsp:cNvSpPr/>
      </dsp:nvSpPr>
      <dsp:spPr>
        <a:xfrm rot="5400000">
          <a:off x="3861469" y="-1333351"/>
          <a:ext cx="1235471" cy="421572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Why broaden participation in local decision making</a:t>
          </a:r>
          <a:endParaRPr lang="en-US" sz="2400" kern="1200" dirty="0"/>
        </a:p>
      </dsp:txBody>
      <dsp:txXfrm rot="-5400000">
        <a:off x="2371344" y="217085"/>
        <a:ext cx="4155411" cy="1114849"/>
      </dsp:txXfrm>
    </dsp:sp>
    <dsp:sp modelId="{EDB2D485-67B7-254D-9995-30B95A68C61A}">
      <dsp:nvSpPr>
        <dsp:cNvPr id="0" name=""/>
        <dsp:cNvSpPr/>
      </dsp:nvSpPr>
      <dsp:spPr>
        <a:xfrm>
          <a:off x="0" y="2339"/>
          <a:ext cx="2371344" cy="154433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accent6">
                  <a:lumMod val="75000"/>
                </a:schemeClr>
              </a:solidFill>
            </a:rPr>
            <a:t>Why</a:t>
          </a:r>
          <a:endParaRPr lang="en-US" sz="4000" b="1" kern="1200" dirty="0">
            <a:solidFill>
              <a:schemeClr val="accent6">
                <a:lumMod val="75000"/>
              </a:schemeClr>
            </a:solidFill>
          </a:endParaRPr>
        </a:p>
      </dsp:txBody>
      <dsp:txXfrm>
        <a:off x="75388" y="77727"/>
        <a:ext cx="2220568" cy="1393563"/>
      </dsp:txXfrm>
    </dsp:sp>
    <dsp:sp modelId="{578DFA02-3EAE-9343-837C-00ABB10ABB9E}">
      <dsp:nvSpPr>
        <dsp:cNvPr id="0" name=""/>
        <dsp:cNvSpPr/>
      </dsp:nvSpPr>
      <dsp:spPr>
        <a:xfrm rot="5400000">
          <a:off x="3861469" y="288205"/>
          <a:ext cx="1235471" cy="421572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What types of online decision input tools are agencies using  </a:t>
          </a:r>
          <a:endParaRPr lang="en-US" sz="2400" kern="1200" dirty="0"/>
        </a:p>
      </dsp:txBody>
      <dsp:txXfrm rot="-5400000">
        <a:off x="2371344" y="1838642"/>
        <a:ext cx="4155411" cy="1114849"/>
      </dsp:txXfrm>
    </dsp:sp>
    <dsp:sp modelId="{C6B6DCD1-BAC8-3142-AA30-9077AB65DADA}">
      <dsp:nvSpPr>
        <dsp:cNvPr id="0" name=""/>
        <dsp:cNvSpPr/>
      </dsp:nvSpPr>
      <dsp:spPr>
        <a:xfrm>
          <a:off x="0" y="1623896"/>
          <a:ext cx="2371344" cy="154433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accent6">
                  <a:lumMod val="75000"/>
                </a:schemeClr>
              </a:solidFill>
            </a:rPr>
            <a:t>What</a:t>
          </a:r>
          <a:endParaRPr lang="en-US" sz="4000" b="1" kern="1200" dirty="0">
            <a:solidFill>
              <a:schemeClr val="accent6">
                <a:lumMod val="75000"/>
              </a:schemeClr>
            </a:solidFill>
          </a:endParaRPr>
        </a:p>
      </dsp:txBody>
      <dsp:txXfrm>
        <a:off x="75388" y="1699284"/>
        <a:ext cx="2220568" cy="1393563"/>
      </dsp:txXfrm>
    </dsp:sp>
    <dsp:sp modelId="{C6F026C8-7212-994C-9547-48B0A0272B41}">
      <dsp:nvSpPr>
        <dsp:cNvPr id="0" name=""/>
        <dsp:cNvSpPr/>
      </dsp:nvSpPr>
      <dsp:spPr>
        <a:xfrm rot="5400000">
          <a:off x="3861469" y="1909761"/>
          <a:ext cx="1235471" cy="421572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How to implement to enhance outcomes</a:t>
          </a:r>
          <a:endParaRPr lang="en-US" sz="2400" kern="1200" dirty="0"/>
        </a:p>
      </dsp:txBody>
      <dsp:txXfrm rot="-5400000">
        <a:off x="2371344" y="3460198"/>
        <a:ext cx="4155411" cy="1114849"/>
      </dsp:txXfrm>
    </dsp:sp>
    <dsp:sp modelId="{AD611B8E-EF42-1242-B1DE-DE5B2ABAF167}">
      <dsp:nvSpPr>
        <dsp:cNvPr id="0" name=""/>
        <dsp:cNvSpPr/>
      </dsp:nvSpPr>
      <dsp:spPr>
        <a:xfrm>
          <a:off x="0" y="3245453"/>
          <a:ext cx="2371344" cy="154433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accent6">
                  <a:lumMod val="75000"/>
                </a:schemeClr>
              </a:solidFill>
            </a:rPr>
            <a:t>How</a:t>
          </a:r>
          <a:endParaRPr lang="en-US" sz="4000" b="1" kern="1200" dirty="0">
            <a:solidFill>
              <a:schemeClr val="accent6">
                <a:lumMod val="75000"/>
              </a:schemeClr>
            </a:solidFill>
          </a:endParaRPr>
        </a:p>
      </dsp:txBody>
      <dsp:txXfrm>
        <a:off x="75388" y="3320841"/>
        <a:ext cx="2220568" cy="1393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9B23E-73CD-4EAC-A778-C2957C8DC65F}">
      <dsp:nvSpPr>
        <dsp:cNvPr id="0" name=""/>
        <dsp:cNvSpPr/>
      </dsp:nvSpPr>
      <dsp:spPr>
        <a:xfrm>
          <a:off x="460905" y="1046"/>
          <a:ext cx="3479899" cy="2087939"/>
        </a:xfrm>
        <a:prstGeom prst="flowChartAlternate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Reach more diverse residents</a:t>
          </a:r>
          <a:endParaRPr lang="en-US" sz="3800" kern="1200" dirty="0"/>
        </a:p>
      </dsp:txBody>
      <dsp:txXfrm>
        <a:off x="562828" y="102969"/>
        <a:ext cx="3276053" cy="1884093"/>
      </dsp:txXfrm>
    </dsp:sp>
    <dsp:sp modelId="{8E99BBB1-F229-4FDA-899F-F85E580213EA}">
      <dsp:nvSpPr>
        <dsp:cNvPr id="0" name=""/>
        <dsp:cNvSpPr/>
      </dsp:nvSpPr>
      <dsp:spPr>
        <a:xfrm>
          <a:off x="4288794" y="1046"/>
          <a:ext cx="3479899" cy="2087939"/>
        </a:xfrm>
        <a:prstGeom prst="flowChartAlternate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More informed participation</a:t>
          </a:r>
          <a:endParaRPr lang="en-US" sz="3800" kern="1200" dirty="0"/>
        </a:p>
      </dsp:txBody>
      <dsp:txXfrm>
        <a:off x="4390717" y="102969"/>
        <a:ext cx="3276053" cy="1884093"/>
      </dsp:txXfrm>
    </dsp:sp>
    <dsp:sp modelId="{0EC3EE2E-9C77-45B1-A0EB-2DA54874B629}">
      <dsp:nvSpPr>
        <dsp:cNvPr id="0" name=""/>
        <dsp:cNvSpPr/>
      </dsp:nvSpPr>
      <dsp:spPr>
        <a:xfrm>
          <a:off x="460905" y="2436975"/>
          <a:ext cx="3479899" cy="2087939"/>
        </a:xfrm>
        <a:prstGeom prst="flowChartAlternate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Invite broader range of perspectives </a:t>
          </a:r>
          <a:endParaRPr lang="en-US" sz="3800" kern="1200" dirty="0"/>
        </a:p>
      </dsp:txBody>
      <dsp:txXfrm>
        <a:off x="562828" y="2538898"/>
        <a:ext cx="3276053" cy="1884093"/>
      </dsp:txXfrm>
    </dsp:sp>
    <dsp:sp modelId="{BDF9B151-0C79-4634-888A-01E33F69396D}">
      <dsp:nvSpPr>
        <dsp:cNvPr id="0" name=""/>
        <dsp:cNvSpPr/>
      </dsp:nvSpPr>
      <dsp:spPr>
        <a:xfrm>
          <a:off x="4288794" y="2436975"/>
          <a:ext cx="3479899" cy="2087939"/>
        </a:xfrm>
        <a:prstGeom prst="flowChartAlternate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Concrete data for reporting and evaluation</a:t>
          </a:r>
          <a:endParaRPr lang="en-US" sz="3800" kern="1200" dirty="0"/>
        </a:p>
      </dsp:txBody>
      <dsp:txXfrm>
        <a:off x="4390717" y="2538898"/>
        <a:ext cx="3276053" cy="1884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1D72C-8F0D-4F95-802F-BBD0FE5D54BC}">
      <dsp:nvSpPr>
        <dsp:cNvPr id="0" name=""/>
        <dsp:cNvSpPr/>
      </dsp:nvSpPr>
      <dsp:spPr>
        <a:xfrm rot="5400000">
          <a:off x="4829375" y="-2416442"/>
          <a:ext cx="871601" cy="59269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Define engagement purpose, how input will be used and outcomes shared</a:t>
          </a:r>
          <a:endParaRPr lang="en-US" sz="2400" kern="1200" dirty="0"/>
        </a:p>
      </dsp:txBody>
      <dsp:txXfrm rot="-5400000">
        <a:off x="2301718" y="153763"/>
        <a:ext cx="5884368" cy="786505"/>
      </dsp:txXfrm>
    </dsp:sp>
    <dsp:sp modelId="{682543B9-BDBF-49F7-B284-915A77DE8C96}">
      <dsp:nvSpPr>
        <dsp:cNvPr id="0" name=""/>
        <dsp:cNvSpPr/>
      </dsp:nvSpPr>
      <dsp:spPr>
        <a:xfrm>
          <a:off x="75" y="2265"/>
          <a:ext cx="2301642"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1 - Let Purpose Drive Tool</a:t>
          </a:r>
          <a:endParaRPr lang="en-US" sz="2400" kern="1200" dirty="0"/>
        </a:p>
      </dsp:txBody>
      <dsp:txXfrm>
        <a:off x="53260" y="55450"/>
        <a:ext cx="2195272" cy="983131"/>
      </dsp:txXfrm>
    </dsp:sp>
    <dsp:sp modelId="{BA8737EF-70E3-4B69-B112-EA6FB91EB32C}">
      <dsp:nvSpPr>
        <dsp:cNvPr id="0" name=""/>
        <dsp:cNvSpPr/>
      </dsp:nvSpPr>
      <dsp:spPr>
        <a:xfrm rot="5400000">
          <a:off x="4815632" y="-1286895"/>
          <a:ext cx="871601" cy="595577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Clarify needed staff capacities -- plus audience, outreach, information strategy</a:t>
          </a:r>
          <a:endParaRPr lang="en-US" sz="2400" kern="1200" dirty="0"/>
        </a:p>
      </dsp:txBody>
      <dsp:txXfrm rot="-5400000">
        <a:off x="2273545" y="1297740"/>
        <a:ext cx="5913227" cy="786505"/>
      </dsp:txXfrm>
    </dsp:sp>
    <dsp:sp modelId="{CD86C010-96D2-428E-ACF9-B8CB123E9FA7}">
      <dsp:nvSpPr>
        <dsp:cNvPr id="0" name=""/>
        <dsp:cNvSpPr/>
      </dsp:nvSpPr>
      <dsp:spPr>
        <a:xfrm>
          <a:off x="75" y="1146241"/>
          <a:ext cx="2273470"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 2- Understand Staffing Needs</a:t>
          </a:r>
          <a:endParaRPr lang="en-US" sz="2400" kern="1200" dirty="0"/>
        </a:p>
      </dsp:txBody>
      <dsp:txXfrm>
        <a:off x="53260" y="1199426"/>
        <a:ext cx="2167100" cy="983131"/>
      </dsp:txXfrm>
    </dsp:sp>
    <dsp:sp modelId="{EE7A031A-0022-4C59-A7D6-66BB050DDFF1}">
      <dsp:nvSpPr>
        <dsp:cNvPr id="0" name=""/>
        <dsp:cNvSpPr/>
      </dsp:nvSpPr>
      <dsp:spPr>
        <a:xfrm rot="5400000">
          <a:off x="4776974" y="-181780"/>
          <a:ext cx="871601" cy="60335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Announce digital interface via multiple platforms/partners; seed the conversation</a:t>
          </a:r>
          <a:endParaRPr lang="en-US" sz="2400" kern="1200" dirty="0"/>
        </a:p>
      </dsp:txBody>
      <dsp:txXfrm rot="-5400000">
        <a:off x="2196025" y="2441717"/>
        <a:ext cx="5990952" cy="786505"/>
      </dsp:txXfrm>
    </dsp:sp>
    <dsp:sp modelId="{7B34A4F1-36EA-4A36-8A75-C4F353EE73BE}">
      <dsp:nvSpPr>
        <dsp:cNvPr id="0" name=""/>
        <dsp:cNvSpPr/>
      </dsp:nvSpPr>
      <dsp:spPr>
        <a:xfrm>
          <a:off x="0" y="2262980"/>
          <a:ext cx="2195949"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3 – Outreach Strategy</a:t>
          </a:r>
          <a:endParaRPr lang="en-US" sz="2400" kern="1200" dirty="0"/>
        </a:p>
      </dsp:txBody>
      <dsp:txXfrm>
        <a:off x="53185" y="2316165"/>
        <a:ext cx="2089579" cy="983131"/>
      </dsp:txXfrm>
    </dsp:sp>
    <dsp:sp modelId="{6719CC12-B475-4212-B2F4-1C799C3D15BD}">
      <dsp:nvSpPr>
        <dsp:cNvPr id="0" name=""/>
        <dsp:cNvSpPr/>
      </dsp:nvSpPr>
      <dsp:spPr>
        <a:xfrm rot="5400000">
          <a:off x="4804109" y="990030"/>
          <a:ext cx="871601" cy="597783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Use online setting to provide visual information, tiered for different audiences</a:t>
          </a:r>
          <a:endParaRPr lang="en-US" sz="2400" kern="1200" dirty="0"/>
        </a:p>
      </dsp:txBody>
      <dsp:txXfrm rot="-5400000">
        <a:off x="2250995" y="3585692"/>
        <a:ext cx="5935282" cy="786505"/>
      </dsp:txXfrm>
    </dsp:sp>
    <dsp:sp modelId="{7D85E969-8748-4FFD-B521-5DF10A87DEA6}">
      <dsp:nvSpPr>
        <dsp:cNvPr id="0" name=""/>
        <dsp:cNvSpPr/>
      </dsp:nvSpPr>
      <dsp:spPr>
        <a:xfrm>
          <a:off x="75" y="3434195"/>
          <a:ext cx="2250919"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4 – Community Oriented Info</a:t>
          </a:r>
          <a:endParaRPr lang="en-US" sz="2400" kern="1200" dirty="0"/>
        </a:p>
      </dsp:txBody>
      <dsp:txXfrm>
        <a:off x="53260" y="3487380"/>
        <a:ext cx="2144549" cy="983131"/>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04800" y="28575"/>
            <a:ext cx="51514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4" tIns="0" rIns="19944" bIns="0" numCol="1" anchor="t" anchorCtr="0" compatLnSpc="1">
            <a:prstTxWarp prst="textNoShape">
              <a:avLst/>
            </a:prstTxWarp>
          </a:bodyPr>
          <a:lstStyle>
            <a:lvl1pPr defTabSz="957263">
              <a:defRPr sz="1200" b="0" i="1">
                <a:latin typeface="Times New Roman" pitchFamily="18" charset="0"/>
              </a:defRPr>
            </a:lvl1pPr>
          </a:lstStyle>
          <a:p>
            <a:r>
              <a:rPr lang="en-US" altLang="en-US" smtClean="0"/>
              <a:t>Meaningfully Engaging the Community in the Budget Process</a:t>
            </a:r>
            <a:endParaRPr lang="en-US" altLang="en-US"/>
          </a:p>
        </p:txBody>
      </p:sp>
      <p:sp>
        <p:nvSpPr>
          <p:cNvPr id="4099" name="Rectangle 3"/>
          <p:cNvSpPr>
            <a:spLocks noGrp="1" noChangeArrowheads="1"/>
          </p:cNvSpPr>
          <p:nvPr>
            <p:ph type="dt" sz="quarter" idx="1"/>
          </p:nvPr>
        </p:nvSpPr>
        <p:spPr bwMode="auto">
          <a:xfrm>
            <a:off x="5486400" y="28575"/>
            <a:ext cx="1447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4" tIns="0" rIns="19944" bIns="0" numCol="1" anchor="t" anchorCtr="0" compatLnSpc="1">
            <a:prstTxWarp prst="textNoShape">
              <a:avLst/>
            </a:prstTxWarp>
          </a:bodyPr>
          <a:lstStyle>
            <a:lvl1pPr algn="r" defTabSz="957263">
              <a:defRPr sz="1200" b="0" i="1">
                <a:latin typeface="Times New Roman" pitchFamily="18" charset="0"/>
              </a:defRPr>
            </a:lvl1pPr>
          </a:lstStyle>
          <a:p>
            <a:r>
              <a:rPr lang="en-US" altLang="en-US" smtClean="0"/>
              <a:t>March 5, 2014</a:t>
            </a:r>
            <a:endParaRPr lang="en-US" altLang="en-US"/>
          </a:p>
        </p:txBody>
      </p:sp>
      <p:sp>
        <p:nvSpPr>
          <p:cNvPr id="4101" name="Rectangle 5"/>
          <p:cNvSpPr>
            <a:spLocks noGrp="1" noChangeArrowheads="1"/>
          </p:cNvSpPr>
          <p:nvPr>
            <p:ph type="sldNum" sz="quarter" idx="3"/>
          </p:nvPr>
        </p:nvSpPr>
        <p:spPr bwMode="auto">
          <a:xfrm>
            <a:off x="4144963" y="9094788"/>
            <a:ext cx="2789237"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4" tIns="0" rIns="19944" bIns="0" numCol="1" anchor="b" anchorCtr="0" compatLnSpc="1">
            <a:prstTxWarp prst="textNoShape">
              <a:avLst/>
            </a:prstTxWarp>
          </a:bodyPr>
          <a:lstStyle>
            <a:lvl1pPr algn="r" defTabSz="957263">
              <a:defRPr sz="1200" b="0">
                <a:latin typeface="Times New Roman" pitchFamily="18" charset="0"/>
              </a:defRPr>
            </a:lvl1pPr>
          </a:lstStyle>
          <a:p>
            <a:fld id="{3505A1AE-A82E-4D00-8672-F438D7019032}" type="slidenum">
              <a:rPr lang="en-US" altLang="en-US"/>
              <a:pPr/>
              <a:t>‹#›</a:t>
            </a:fld>
            <a:endParaRPr lang="en-US" alt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9067800"/>
            <a:ext cx="57943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0181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28575"/>
            <a:ext cx="31702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4" tIns="0" rIns="19944" bIns="0" numCol="1" anchor="t" anchorCtr="0" compatLnSpc="1">
            <a:prstTxWarp prst="textNoShape">
              <a:avLst/>
            </a:prstTxWarp>
          </a:bodyPr>
          <a:lstStyle>
            <a:lvl1pPr defTabSz="957263">
              <a:defRPr sz="1000" b="0" i="1"/>
            </a:lvl1pPr>
          </a:lstStyle>
          <a:p>
            <a:r>
              <a:rPr lang="en-US" altLang="en-US" smtClean="0"/>
              <a:t>Meaningfully Engaging the Community in the Budget Process</a:t>
            </a:r>
            <a:endParaRPr lang="en-US" altLang="en-US"/>
          </a:p>
        </p:txBody>
      </p:sp>
      <p:sp>
        <p:nvSpPr>
          <p:cNvPr id="2051" name="Rectangle 3"/>
          <p:cNvSpPr>
            <a:spLocks noGrp="1" noChangeArrowheads="1"/>
          </p:cNvSpPr>
          <p:nvPr>
            <p:ph type="dt" idx="1"/>
          </p:nvPr>
        </p:nvSpPr>
        <p:spPr bwMode="auto">
          <a:xfrm>
            <a:off x="4144963" y="28575"/>
            <a:ext cx="31702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4" tIns="0" rIns="19944" bIns="0" numCol="1" anchor="t" anchorCtr="0" compatLnSpc="1">
            <a:prstTxWarp prst="textNoShape">
              <a:avLst/>
            </a:prstTxWarp>
          </a:bodyPr>
          <a:lstStyle>
            <a:lvl1pPr algn="r" defTabSz="957263">
              <a:defRPr sz="1000" b="0" i="1"/>
            </a:lvl1pPr>
          </a:lstStyle>
          <a:p>
            <a:r>
              <a:rPr lang="en-US" altLang="en-US" smtClean="0"/>
              <a:t>March 5, 2014</a:t>
            </a:r>
            <a:endParaRPr lang="en-US" altLang="en-US"/>
          </a:p>
        </p:txBody>
      </p:sp>
      <p:sp>
        <p:nvSpPr>
          <p:cNvPr id="2052" name="Rectangle 4"/>
          <p:cNvSpPr>
            <a:spLocks noGrp="1" noRot="1" noChangeAspect="1" noChangeArrowheads="1" noTextEdit="1"/>
          </p:cNvSpPr>
          <p:nvPr>
            <p:ph type="sldImg" idx="2"/>
          </p:nvPr>
        </p:nvSpPr>
        <p:spPr bwMode="auto">
          <a:xfrm>
            <a:off x="1285875" y="752475"/>
            <a:ext cx="4749800" cy="35623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76313" y="4560888"/>
            <a:ext cx="5362575" cy="42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94" tIns="48197" rIns="96394" bIns="4819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0" y="9094788"/>
            <a:ext cx="3170238"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4" tIns="0" rIns="19944" bIns="0" numCol="1" anchor="b" anchorCtr="0" compatLnSpc="1">
            <a:prstTxWarp prst="textNoShape">
              <a:avLst/>
            </a:prstTxWarp>
          </a:bodyPr>
          <a:lstStyle>
            <a:lvl1pPr defTabSz="957263">
              <a:defRPr sz="1000" b="0" i="1"/>
            </a:lvl1pPr>
          </a:lstStyle>
          <a:p>
            <a:endParaRPr lang="en-US" altLang="en-US"/>
          </a:p>
        </p:txBody>
      </p:sp>
      <p:sp>
        <p:nvSpPr>
          <p:cNvPr id="2055" name="Rectangle 7"/>
          <p:cNvSpPr>
            <a:spLocks noGrp="1" noChangeArrowheads="1"/>
          </p:cNvSpPr>
          <p:nvPr>
            <p:ph type="sldNum" sz="quarter" idx="5"/>
          </p:nvPr>
        </p:nvSpPr>
        <p:spPr bwMode="auto">
          <a:xfrm>
            <a:off x="4144963" y="9094788"/>
            <a:ext cx="3170237"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4" tIns="0" rIns="19944" bIns="0" numCol="1" anchor="b" anchorCtr="0" compatLnSpc="1">
            <a:prstTxWarp prst="textNoShape">
              <a:avLst/>
            </a:prstTxWarp>
          </a:bodyPr>
          <a:lstStyle>
            <a:lvl1pPr algn="r" defTabSz="957263">
              <a:defRPr sz="1000" b="0" i="1"/>
            </a:lvl1pPr>
          </a:lstStyle>
          <a:p>
            <a:fld id="{0495D582-6D8C-4C54-B66A-41854D6D6B8D}" type="slidenum">
              <a:rPr lang="en-US" altLang="en-US"/>
              <a:pPr/>
              <a:t>‹#›</a:t>
            </a:fld>
            <a:endParaRPr lang="en-US" altLang="en-US"/>
          </a:p>
        </p:txBody>
      </p:sp>
    </p:spTree>
    <p:extLst>
      <p:ext uri="{BB962C8B-B14F-4D97-AF65-F5344CB8AC3E}">
        <p14:creationId xmlns:p14="http://schemas.microsoft.com/office/powerpoint/2010/main" val="2200951217"/>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latin typeface="+mn-lt"/>
              </a:rPr>
              <a:t>The Institute for Local Government promotes good government at the local level with practical, impartial and easy-to-use resources for California communities. ILG’s resources are in many areas including ethics, collaboration, public engagement and sustainable communities. ILG is the research and education affiliate of the California State Association of Counties and the League of California Cities.</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 city-wide or county-wide discussion</a:t>
            </a:r>
            <a:endParaRPr lang="en-US" dirty="0"/>
          </a:p>
        </p:txBody>
      </p:sp>
      <p:sp>
        <p:nvSpPr>
          <p:cNvPr id="4" name="Slide Number Placeholder 3"/>
          <p:cNvSpPr>
            <a:spLocks noGrp="1"/>
          </p:cNvSpPr>
          <p:nvPr>
            <p:ph type="sldNum" sz="quarter" idx="10"/>
          </p:nvPr>
        </p:nvSpPr>
        <p:spPr/>
        <p:txBody>
          <a:bodyPr/>
          <a:lstStyle/>
          <a:p>
            <a:fld id="{B81E4F6A-8C54-A04E-87F7-416CB1FCC2EA}"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effectLst/>
              </a:rPr>
              <a:t>WILL PAUSE to</a:t>
            </a:r>
            <a:r>
              <a:rPr lang="en-US" b="0" i="0" baseline="0" dirty="0" smtClean="0">
                <a:effectLst/>
              </a:rPr>
              <a:t> ask which of these benefits is most compelling to members of the audience; any others?  also note questions sent ahead:</a:t>
            </a:r>
          </a:p>
          <a:p>
            <a:r>
              <a:rPr lang="en-US" b="0" i="0" dirty="0" smtClean="0">
                <a:effectLst/>
              </a:rPr>
              <a:t>1)  Traditional engagement methods usually only touch a small slice of the population. Has digital engagement demonstrated success in reaching out to the broader population that rarely/never participates in local government?</a:t>
            </a:r>
            <a:endParaRPr lang="en-US" dirty="0"/>
          </a:p>
        </p:txBody>
      </p:sp>
      <p:sp>
        <p:nvSpPr>
          <p:cNvPr id="4" name="Slide Number Placeholder 3"/>
          <p:cNvSpPr>
            <a:spLocks noGrp="1"/>
          </p:cNvSpPr>
          <p:nvPr>
            <p:ph type="sldNum" sz="quarter" idx="10"/>
          </p:nvPr>
        </p:nvSpPr>
        <p:spPr/>
        <p:txBody>
          <a:bodyPr/>
          <a:lstStyle/>
          <a:p>
            <a:fld id="{8C42F38E-05EE-4786-BB34-0AE5B616806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1617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need a “you are here</a:t>
            </a:r>
            <a:r>
              <a:rPr lang="en-US" smtClean="0"/>
              <a:t>” marker.</a:t>
            </a:r>
            <a:endParaRPr lang="en-US"/>
          </a:p>
        </p:txBody>
      </p:sp>
      <p:sp>
        <p:nvSpPr>
          <p:cNvPr id="4" name="Slide Number Placeholder 3"/>
          <p:cNvSpPr>
            <a:spLocks noGrp="1"/>
          </p:cNvSpPr>
          <p:nvPr>
            <p:ph type="sldNum" sz="quarter" idx="10"/>
          </p:nvPr>
        </p:nvSpPr>
        <p:spPr/>
        <p:txBody>
          <a:bodyPr/>
          <a:lstStyle/>
          <a:p>
            <a:fld id="{B81E4F6A-8C54-A04E-87F7-416CB1FCC2EA}"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effectLst/>
              </a:rPr>
              <a:t>Sarah – I changed the colors just so people would not confuse</a:t>
            </a:r>
            <a:r>
              <a:rPr lang="en-US" b="0" i="0" baseline="0" dirty="0" smtClean="0">
                <a:effectLst/>
              </a:rPr>
              <a:t> with slide 5. </a:t>
            </a:r>
            <a:endParaRPr lang="en-US" dirty="0"/>
          </a:p>
        </p:txBody>
      </p:sp>
      <p:sp>
        <p:nvSpPr>
          <p:cNvPr id="4" name="Slide Number Placeholder 3"/>
          <p:cNvSpPr>
            <a:spLocks noGrp="1"/>
          </p:cNvSpPr>
          <p:nvPr>
            <p:ph type="sldNum" sz="quarter" idx="10"/>
          </p:nvPr>
        </p:nvSpPr>
        <p:spPr/>
        <p:txBody>
          <a:bodyPr/>
          <a:lstStyle/>
          <a:p>
            <a:fld id="{8C42F38E-05EE-4786-BB34-0AE5B616806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316176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effectLst/>
              </a:rPr>
              <a:t>How do we find a way to balance the weight given to an electronic comment compared to in person testimony? is there a good way that someone has found useful?</a:t>
            </a:r>
          </a:p>
          <a:p>
            <a:r>
              <a:rPr lang="en-US" b="0" i="0" dirty="0" smtClean="0">
                <a:effectLst/>
              </a:rPr>
              <a:t>4)  With digital engagement, what has been the response from communities that may not have the access and means to engage?</a:t>
            </a:r>
            <a:endParaRPr lang="en-US" dirty="0"/>
          </a:p>
        </p:txBody>
      </p:sp>
      <p:sp>
        <p:nvSpPr>
          <p:cNvPr id="4" name="Slide Number Placeholder 3"/>
          <p:cNvSpPr>
            <a:spLocks noGrp="1"/>
          </p:cNvSpPr>
          <p:nvPr>
            <p:ph type="sldNum" sz="quarter" idx="10"/>
          </p:nvPr>
        </p:nvSpPr>
        <p:spPr/>
        <p:txBody>
          <a:bodyPr/>
          <a:lstStyle/>
          <a:p>
            <a:fld id="{8C42F38E-05EE-4786-BB34-0AE5B616806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919118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72297" indent="-297037">
              <a:defRPr>
                <a:solidFill>
                  <a:schemeClr val="tx1"/>
                </a:solidFill>
                <a:latin typeface="Garamond" panose="02020404030301010803" pitchFamily="18" charset="0"/>
              </a:defRPr>
            </a:lvl2pPr>
            <a:lvl3pPr marL="1188149" indent="-237630">
              <a:defRPr>
                <a:solidFill>
                  <a:schemeClr val="tx1"/>
                </a:solidFill>
                <a:latin typeface="Garamond" panose="02020404030301010803" pitchFamily="18" charset="0"/>
              </a:defRPr>
            </a:lvl3pPr>
            <a:lvl4pPr marL="1663408" indent="-237630">
              <a:defRPr>
                <a:solidFill>
                  <a:schemeClr val="tx1"/>
                </a:solidFill>
                <a:latin typeface="Garamond" panose="02020404030301010803" pitchFamily="18" charset="0"/>
              </a:defRPr>
            </a:lvl4pPr>
            <a:lvl5pPr marL="2138667" indent="-237630">
              <a:defRPr>
                <a:solidFill>
                  <a:schemeClr val="tx1"/>
                </a:solidFill>
                <a:latin typeface="Garamond" panose="02020404030301010803" pitchFamily="18" charset="0"/>
              </a:defRPr>
            </a:lvl5pPr>
            <a:lvl6pPr marL="2613927" indent="-237630" eaLnBrk="0" fontAlgn="base" hangingPunct="0">
              <a:spcBef>
                <a:spcPct val="0"/>
              </a:spcBef>
              <a:spcAft>
                <a:spcPct val="0"/>
              </a:spcAft>
              <a:defRPr>
                <a:solidFill>
                  <a:schemeClr val="tx1"/>
                </a:solidFill>
                <a:latin typeface="Garamond" panose="02020404030301010803" pitchFamily="18" charset="0"/>
              </a:defRPr>
            </a:lvl6pPr>
            <a:lvl7pPr marL="3089186" indent="-237630" eaLnBrk="0" fontAlgn="base" hangingPunct="0">
              <a:spcBef>
                <a:spcPct val="0"/>
              </a:spcBef>
              <a:spcAft>
                <a:spcPct val="0"/>
              </a:spcAft>
              <a:defRPr>
                <a:solidFill>
                  <a:schemeClr val="tx1"/>
                </a:solidFill>
                <a:latin typeface="Garamond" panose="02020404030301010803" pitchFamily="18" charset="0"/>
              </a:defRPr>
            </a:lvl7pPr>
            <a:lvl8pPr marL="3564446" indent="-237630" eaLnBrk="0" fontAlgn="base" hangingPunct="0">
              <a:spcBef>
                <a:spcPct val="0"/>
              </a:spcBef>
              <a:spcAft>
                <a:spcPct val="0"/>
              </a:spcAft>
              <a:defRPr>
                <a:solidFill>
                  <a:schemeClr val="tx1"/>
                </a:solidFill>
                <a:latin typeface="Garamond" panose="02020404030301010803" pitchFamily="18" charset="0"/>
              </a:defRPr>
            </a:lvl8pPr>
            <a:lvl9pPr marL="4039705" indent="-237630" eaLnBrk="0" fontAlgn="base" hangingPunct="0">
              <a:spcBef>
                <a:spcPct val="0"/>
              </a:spcBef>
              <a:spcAft>
                <a:spcPct val="0"/>
              </a:spcAft>
              <a:defRPr>
                <a:solidFill>
                  <a:schemeClr val="tx1"/>
                </a:solidFill>
                <a:latin typeface="Garamond" panose="02020404030301010803" pitchFamily="18" charset="0"/>
              </a:defRPr>
            </a:lvl9pPr>
          </a:lstStyle>
          <a:p>
            <a:fld id="{0D9D882E-C7DA-46A4-A2F3-57C76A4A1AFE}" type="slidenum">
              <a:rPr lang="en-US" altLang="en-US">
                <a:solidFill>
                  <a:prstClr val="black"/>
                </a:solidFill>
                <a:latin typeface="Tahoma" panose="020B0604030504040204" pitchFamily="34" charset="0"/>
              </a:rPr>
              <a:pPr/>
              <a:t>20</a:t>
            </a:fld>
            <a:endParaRPr lang="en-US" altLang="en-US" dirty="0">
              <a:solidFill>
                <a:prstClr val="black"/>
              </a:solidFill>
              <a:latin typeface="Tahoma" panose="020B060403050404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687919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it is ok to show this image more than 1 time in hopes that people remember it.</a:t>
            </a:r>
            <a:endParaRPr lang="en-US" dirty="0"/>
          </a:p>
        </p:txBody>
      </p:sp>
      <p:sp>
        <p:nvSpPr>
          <p:cNvPr id="4" name="Header Placeholder 3"/>
          <p:cNvSpPr>
            <a:spLocks noGrp="1"/>
          </p:cNvSpPr>
          <p:nvPr>
            <p:ph type="hdr" sz="quarter" idx="10"/>
          </p:nvPr>
        </p:nvSpPr>
        <p:spPr/>
        <p:txBody>
          <a:bodyPr/>
          <a:lstStyle/>
          <a:p>
            <a:r>
              <a:rPr lang="en-US" altLang="en-US" smtClean="0"/>
              <a:t>Meaningfully Engaging the Community in the Budget Process</a:t>
            </a:r>
            <a:endParaRPr lang="en-US" altLang="en-US"/>
          </a:p>
        </p:txBody>
      </p:sp>
      <p:sp>
        <p:nvSpPr>
          <p:cNvPr id="5" name="Date Placeholder 4"/>
          <p:cNvSpPr>
            <a:spLocks noGrp="1"/>
          </p:cNvSpPr>
          <p:nvPr>
            <p:ph type="dt" idx="11"/>
          </p:nvPr>
        </p:nvSpPr>
        <p:spPr/>
        <p:txBody>
          <a:bodyPr/>
          <a:lstStyle/>
          <a:p>
            <a:r>
              <a:rPr lang="en-US" altLang="en-US" smtClean="0"/>
              <a:t>March 5, 2014</a:t>
            </a:r>
            <a:endParaRPr lang="en-US" altLang="en-US"/>
          </a:p>
        </p:txBody>
      </p:sp>
      <p:sp>
        <p:nvSpPr>
          <p:cNvPr id="6" name="Slide Number Placeholder 5"/>
          <p:cNvSpPr>
            <a:spLocks noGrp="1"/>
          </p:cNvSpPr>
          <p:nvPr>
            <p:ph type="sldNum" sz="quarter" idx="12"/>
          </p:nvPr>
        </p:nvSpPr>
        <p:spPr/>
        <p:txBody>
          <a:bodyPr/>
          <a:lstStyle/>
          <a:p>
            <a:fld id="{0495D582-6D8C-4C54-B66A-41854D6D6B8D}" type="slidenum">
              <a:rPr lang="en-US" altLang="en-US" smtClean="0"/>
              <a:pPr/>
              <a:t>27</a:t>
            </a:fld>
            <a:endParaRPr lang="en-US" altLang="en-US"/>
          </a:p>
        </p:txBody>
      </p:sp>
    </p:spTree>
    <p:extLst>
      <p:ext uri="{BB962C8B-B14F-4D97-AF65-F5344CB8AC3E}">
        <p14:creationId xmlns:p14="http://schemas.microsoft.com/office/powerpoint/2010/main" val="3455031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8"/>
          <p:cNvGraphicFramePr>
            <a:graphicFrameLocks noChangeAspect="1"/>
          </p:cNvGraphicFramePr>
          <p:nvPr userDrawn="1"/>
        </p:nvGraphicFramePr>
        <p:xfrm>
          <a:off x="6096000" y="6096000"/>
          <a:ext cx="2895600" cy="419100"/>
        </p:xfrm>
        <a:graphic>
          <a:graphicData uri="http://schemas.openxmlformats.org/presentationml/2006/ole">
            <mc:AlternateContent xmlns:mc="http://schemas.openxmlformats.org/markup-compatibility/2006">
              <mc:Choice xmlns:v="urn:schemas-microsoft-com:vml" Requires="v">
                <p:oleObj spid="_x0000_s1051" name="Photo Editor Photo" r:id="rId4" imgW="17438095" imgH="2523810" progId="MSPhotoEd.3">
                  <p:embed/>
                </p:oleObj>
              </mc:Choice>
              <mc:Fallback>
                <p:oleObj name="Photo Editor Photo" r:id="rId4" imgW="17438095" imgH="252381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6096000"/>
                        <a:ext cx="2895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066800"/>
            <a:ext cx="1600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auto">
          <a:xfrm>
            <a:off x="0" y="914400"/>
            <a:ext cx="9144000" cy="228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2813" eaLnBrk="1" hangingPunct="1"/>
            <a:endParaRPr lang="en-US" sz="3600" b="0">
              <a:solidFill>
                <a:srgbClr val="000000"/>
              </a:solidFill>
              <a:latin typeface="Times New Roman" pitchFamily="18" charset="0"/>
            </a:endParaRPr>
          </a:p>
        </p:txBody>
      </p:sp>
      <p:sp>
        <p:nvSpPr>
          <p:cNvPr id="256002" name="Rectangle 2"/>
          <p:cNvSpPr>
            <a:spLocks noGrp="1" noChangeArrowheads="1"/>
          </p:cNvSpPr>
          <p:nvPr>
            <p:ph type="ctrTitle"/>
          </p:nvPr>
        </p:nvSpPr>
        <p:spPr>
          <a:xfrm>
            <a:off x="2057400" y="1600200"/>
            <a:ext cx="6553200" cy="1470025"/>
          </a:xfrm>
        </p:spPr>
        <p:txBody>
          <a:bodyPr/>
          <a:lstStyle>
            <a:lvl1pPr>
              <a:defRPr/>
            </a:lvl1pPr>
          </a:lstStyle>
          <a:p>
            <a:r>
              <a:rPr lang="en-US"/>
              <a:t>Click to edit Master title style</a:t>
            </a:r>
          </a:p>
        </p:txBody>
      </p:sp>
      <p:sp>
        <p:nvSpPr>
          <p:cNvPr id="256003" name="Rectangle 3"/>
          <p:cNvSpPr>
            <a:spLocks noGrp="1" noChangeArrowheads="1"/>
          </p:cNvSpPr>
          <p:nvPr>
            <p:ph type="subTitle" idx="1"/>
          </p:nvPr>
        </p:nvSpPr>
        <p:spPr>
          <a:xfrm>
            <a:off x="2286000" y="3355975"/>
            <a:ext cx="61722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C48F1438-E947-485E-AC77-D4ECD6909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7549083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E60E61A0-99EB-433E-83CA-3485F75254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966363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3A098F88-1441-485B-917A-6045743D99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7210487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5FD9BF4C-7D79-4DE3-931C-1F70E1F067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941971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4CB37B3-6EE8-4C90-B42D-51D35A74A1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311100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BAA55EA1-3E82-4C70-862B-86F768D1A4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322954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4290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2765BD8C-6306-4828-ADC6-F40C5D7E68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205994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A35ABA39-E2F1-459E-91C9-6A923FABC4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902106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4290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D38F1E02-9A18-4161-BC4C-49057D6AD2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878670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71600"/>
            <a:ext cx="8229600" cy="3962400"/>
          </a:xfrm>
        </p:spPr>
        <p:txBody>
          <a:bodyPr/>
          <a:lstStyle/>
          <a:p>
            <a:pPr lvl="0"/>
            <a:endParaRPr lang="en-US" noProof="0" dirty="0"/>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27B24008-C402-4D85-9232-3A51F07D7E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436812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ic Slide">
    <p:bg>
      <p:bgPr>
        <a:solidFill>
          <a:srgbClr val="FEFEE1">
            <a:alpha val="73000"/>
          </a:srgbClr>
        </a:solidFill>
        <a:effectLst/>
      </p:bgPr>
    </p:bg>
    <p:spTree>
      <p:nvGrpSpPr>
        <p:cNvPr id="1" name=""/>
        <p:cNvGrpSpPr/>
        <p:nvPr/>
      </p:nvGrpSpPr>
      <p:grpSpPr>
        <a:xfrm>
          <a:off x="0" y="0"/>
          <a:ext cx="0" cy="0"/>
          <a:chOff x="0" y="0"/>
          <a:chExt cx="0" cy="0"/>
        </a:xfrm>
      </p:grpSpPr>
      <p:sp>
        <p:nvSpPr>
          <p:cNvPr id="3" name="Rectangle 2"/>
          <p:cNvSpPr/>
          <p:nvPr userDrawn="1"/>
        </p:nvSpPr>
        <p:spPr>
          <a:xfrm>
            <a:off x="0" y="6358758"/>
            <a:ext cx="9144000" cy="499242"/>
          </a:xfrm>
          <a:prstGeom prst="rect">
            <a:avLst/>
          </a:prstGeom>
          <a:gradFill flip="none" rotWithShape="1">
            <a:gsLst>
              <a:gs pos="0">
                <a:srgbClr val="C6E37E"/>
              </a:gs>
              <a:gs pos="68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pic>
        <p:nvPicPr>
          <p:cNvPr id="2" name="Picture 1" descr="ckgrp_logo_5-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55099" y="6477103"/>
            <a:ext cx="2480441" cy="261824"/>
          </a:xfrm>
          <a:prstGeom prst="rect">
            <a:avLst/>
          </a:prstGeom>
        </p:spPr>
      </p:pic>
      <p:sp>
        <p:nvSpPr>
          <p:cNvPr id="13" name="Rectangle 12"/>
          <p:cNvSpPr/>
          <p:nvPr userDrawn="1"/>
        </p:nvSpPr>
        <p:spPr>
          <a:xfrm>
            <a:off x="1" y="-12700"/>
            <a:ext cx="163358" cy="6858000"/>
          </a:xfrm>
          <a:prstGeom prst="rect">
            <a:avLst/>
          </a:prstGeom>
          <a:solidFill>
            <a:srgbClr val="14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
        <p:nvSpPr>
          <p:cNvPr id="5" name="Rectangle 4"/>
          <p:cNvSpPr/>
          <p:nvPr userDrawn="1"/>
        </p:nvSpPr>
        <p:spPr>
          <a:xfrm>
            <a:off x="1" y="1126030"/>
            <a:ext cx="163358" cy="5761568"/>
          </a:xfrm>
          <a:prstGeom prst="rect">
            <a:avLst/>
          </a:prstGeom>
          <a:solidFill>
            <a:srgbClr val="14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68586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8A1CE725-442A-43AB-811B-8694EAAC576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55208718"/>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ng Text Slide - yellow">
    <p:bg>
      <p:bgPr>
        <a:solidFill>
          <a:srgbClr val="FEFEE1">
            <a:alpha val="73000"/>
          </a:srgbClr>
        </a:solidFill>
        <a:effectLst/>
      </p:bgPr>
    </p:bg>
    <p:spTree>
      <p:nvGrpSpPr>
        <p:cNvPr id="1" name=""/>
        <p:cNvGrpSpPr/>
        <p:nvPr/>
      </p:nvGrpSpPr>
      <p:grpSpPr>
        <a:xfrm>
          <a:off x="0" y="0"/>
          <a:ext cx="0" cy="0"/>
          <a:chOff x="0" y="0"/>
          <a:chExt cx="0" cy="0"/>
        </a:xfrm>
      </p:grpSpPr>
      <p:sp>
        <p:nvSpPr>
          <p:cNvPr id="3" name="Rectangle 2"/>
          <p:cNvSpPr/>
          <p:nvPr userDrawn="1"/>
        </p:nvSpPr>
        <p:spPr>
          <a:xfrm>
            <a:off x="0" y="6358758"/>
            <a:ext cx="9144000" cy="499242"/>
          </a:xfrm>
          <a:prstGeom prst="rect">
            <a:avLst/>
          </a:prstGeom>
          <a:gradFill flip="none" rotWithShape="1">
            <a:gsLst>
              <a:gs pos="0">
                <a:srgbClr val="C6E37E"/>
              </a:gs>
              <a:gs pos="68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pic>
        <p:nvPicPr>
          <p:cNvPr id="2" name="Picture 1" descr="ckgrp_logo_5-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55099" y="6477103"/>
            <a:ext cx="2480441" cy="261824"/>
          </a:xfrm>
          <a:prstGeom prst="rect">
            <a:avLst/>
          </a:prstGeom>
        </p:spPr>
      </p:pic>
      <p:sp>
        <p:nvSpPr>
          <p:cNvPr id="13" name="Rectangle 12"/>
          <p:cNvSpPr/>
          <p:nvPr userDrawn="1"/>
        </p:nvSpPr>
        <p:spPr>
          <a:xfrm>
            <a:off x="1" y="-12701"/>
            <a:ext cx="163358" cy="6858001"/>
          </a:xfrm>
          <a:prstGeom prst="rect">
            <a:avLst/>
          </a:prstGeom>
          <a:solidFill>
            <a:srgbClr val="14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
        <p:nvSpPr>
          <p:cNvPr id="5" name="Rectangle 4"/>
          <p:cNvSpPr/>
          <p:nvPr userDrawn="1"/>
        </p:nvSpPr>
        <p:spPr>
          <a:xfrm>
            <a:off x="163359" y="0"/>
            <a:ext cx="8980641" cy="6413500"/>
          </a:xfrm>
          <a:prstGeom prst="rect">
            <a:avLst/>
          </a:prstGeom>
          <a:gradFill flip="none" rotWithShape="1">
            <a:gsLst>
              <a:gs pos="0">
                <a:srgbClr val="FFF9A0">
                  <a:alpha val="82000"/>
                </a:srgbClr>
              </a:gs>
              <a:gs pos="100000">
                <a:srgbClr val="FFF9A0">
                  <a:alpha val="82000"/>
                </a:srgbClr>
              </a:gs>
              <a:gs pos="83000">
                <a:srgbClr val="FEF9E1"/>
              </a:gs>
              <a:gs pos="20000">
                <a:srgbClr val="FEF9E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
        <p:nvSpPr>
          <p:cNvPr id="6" name="Rectangle 5"/>
          <p:cNvSpPr/>
          <p:nvPr userDrawn="1"/>
        </p:nvSpPr>
        <p:spPr>
          <a:xfrm>
            <a:off x="1" y="1117563"/>
            <a:ext cx="163358" cy="5761568"/>
          </a:xfrm>
          <a:prstGeom prst="rect">
            <a:avLst/>
          </a:prstGeom>
          <a:solidFill>
            <a:srgbClr val="14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192976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ng Text Slide - orange">
    <p:bg>
      <p:bgPr>
        <a:solidFill>
          <a:srgbClr val="FEFEE1">
            <a:alpha val="7300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163359" y="0"/>
            <a:ext cx="8980640" cy="6477103"/>
          </a:xfrm>
          <a:prstGeom prst="rect">
            <a:avLst/>
          </a:prstGeom>
          <a:gradFill flip="none" rotWithShape="1">
            <a:gsLst>
              <a:gs pos="0">
                <a:schemeClr val="accent6">
                  <a:lumMod val="40000"/>
                  <a:lumOff val="60000"/>
                  <a:alpha val="91000"/>
                </a:schemeClr>
              </a:gs>
              <a:gs pos="100000">
                <a:schemeClr val="accent6">
                  <a:lumMod val="40000"/>
                  <a:lumOff val="60000"/>
                  <a:alpha val="91000"/>
                </a:schemeClr>
              </a:gs>
              <a:gs pos="90000">
                <a:srgbClr val="FEF9E1"/>
              </a:gs>
              <a:gs pos="14000">
                <a:srgbClr val="FEF9E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
        <p:nvSpPr>
          <p:cNvPr id="3" name="Rectangle 2"/>
          <p:cNvSpPr/>
          <p:nvPr userDrawn="1"/>
        </p:nvSpPr>
        <p:spPr>
          <a:xfrm>
            <a:off x="0" y="6358758"/>
            <a:ext cx="9144000" cy="499242"/>
          </a:xfrm>
          <a:prstGeom prst="rect">
            <a:avLst/>
          </a:prstGeom>
          <a:gradFill flip="none" rotWithShape="1">
            <a:gsLst>
              <a:gs pos="0">
                <a:srgbClr val="C6E37E"/>
              </a:gs>
              <a:gs pos="68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pic>
        <p:nvPicPr>
          <p:cNvPr id="2" name="Picture 1" descr="ckgrp_logo_5-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55099" y="6477103"/>
            <a:ext cx="2480441" cy="261824"/>
          </a:xfrm>
          <a:prstGeom prst="rect">
            <a:avLst/>
          </a:prstGeom>
        </p:spPr>
      </p:pic>
      <p:sp>
        <p:nvSpPr>
          <p:cNvPr id="13" name="Rectangle 12"/>
          <p:cNvSpPr/>
          <p:nvPr userDrawn="1"/>
        </p:nvSpPr>
        <p:spPr>
          <a:xfrm>
            <a:off x="1" y="-12701"/>
            <a:ext cx="163358" cy="6858001"/>
          </a:xfrm>
          <a:prstGeom prst="rect">
            <a:avLst/>
          </a:prstGeom>
          <a:solidFill>
            <a:srgbClr val="14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
        <p:nvSpPr>
          <p:cNvPr id="6" name="Rectangle 5"/>
          <p:cNvSpPr/>
          <p:nvPr userDrawn="1"/>
        </p:nvSpPr>
        <p:spPr>
          <a:xfrm>
            <a:off x="1" y="1117563"/>
            <a:ext cx="163358" cy="5761568"/>
          </a:xfrm>
          <a:prstGeom prst="rect">
            <a:avLst/>
          </a:prstGeom>
          <a:solidFill>
            <a:srgbClr val="14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3273679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ground only">
    <p:bg>
      <p:bgPr>
        <a:gradFill flip="none" rotWithShape="1">
          <a:gsLst>
            <a:gs pos="0">
              <a:srgbClr val="FEF9E1">
                <a:alpha val="26000"/>
              </a:srgbClr>
            </a:gs>
            <a:gs pos="100000">
              <a:srgbClr val="FFF9A0">
                <a:alpha val="75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Rectangle 12"/>
          <p:cNvSpPr/>
          <p:nvPr userDrawn="1"/>
        </p:nvSpPr>
        <p:spPr>
          <a:xfrm>
            <a:off x="1" y="-12701"/>
            <a:ext cx="163358" cy="6858001"/>
          </a:xfrm>
          <a:prstGeom prst="rect">
            <a:avLst/>
          </a:prstGeom>
          <a:solidFill>
            <a:srgbClr val="14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
        <p:nvSpPr>
          <p:cNvPr id="4" name="Rectangle 3"/>
          <p:cNvSpPr/>
          <p:nvPr userDrawn="1"/>
        </p:nvSpPr>
        <p:spPr>
          <a:xfrm>
            <a:off x="1" y="1117563"/>
            <a:ext cx="163358" cy="5761568"/>
          </a:xfrm>
          <a:prstGeom prst="rect">
            <a:avLst/>
          </a:prstGeom>
          <a:solidFill>
            <a:srgbClr val="14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2033725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Only">
    <p:bg>
      <p:bgPr>
        <a:gradFill flip="none" rotWithShape="1">
          <a:gsLst>
            <a:gs pos="0">
              <a:srgbClr val="FEF9E1">
                <a:alpha val="26000"/>
              </a:srgbClr>
            </a:gs>
            <a:gs pos="100000">
              <a:srgbClr val="FFF9A0">
                <a:alpha val="75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Rectangle 12"/>
          <p:cNvSpPr/>
          <p:nvPr userDrawn="1"/>
        </p:nvSpPr>
        <p:spPr>
          <a:xfrm>
            <a:off x="1" y="0"/>
            <a:ext cx="163358" cy="6858000"/>
          </a:xfrm>
          <a:prstGeom prst="rect">
            <a:avLst/>
          </a:prstGeom>
          <a:solidFill>
            <a:srgbClr val="14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dirty="0">
              <a:solidFill>
                <a:prstClr val="white"/>
              </a:solidFill>
            </a:endParaRPr>
          </a:p>
        </p:txBody>
      </p:sp>
    </p:spTree>
    <p:extLst>
      <p:ext uri="{BB962C8B-B14F-4D97-AF65-F5344CB8AC3E}">
        <p14:creationId xmlns:p14="http://schemas.microsoft.com/office/powerpoint/2010/main" val="3755838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Only">
    <p:bg>
      <p:bgPr>
        <a:solidFill>
          <a:srgbClr val="FEFEE1">
            <a:alpha val="73000"/>
          </a:srgbClr>
        </a:solidFill>
        <a:effectLst/>
      </p:bgPr>
    </p:bg>
    <p:spTree>
      <p:nvGrpSpPr>
        <p:cNvPr id="1" name=""/>
        <p:cNvGrpSpPr/>
        <p:nvPr/>
      </p:nvGrpSpPr>
      <p:grpSpPr>
        <a:xfrm>
          <a:off x="0" y="0"/>
          <a:ext cx="0" cy="0"/>
          <a:chOff x="0" y="0"/>
          <a:chExt cx="0" cy="0"/>
        </a:xfrm>
      </p:grpSpPr>
      <p:sp>
        <p:nvSpPr>
          <p:cNvPr id="3" name="Rectangle 2"/>
          <p:cNvSpPr/>
          <p:nvPr userDrawn="1"/>
        </p:nvSpPr>
        <p:spPr>
          <a:xfrm>
            <a:off x="0" y="6358758"/>
            <a:ext cx="9144000" cy="499242"/>
          </a:xfrm>
          <a:prstGeom prst="rect">
            <a:avLst/>
          </a:prstGeom>
          <a:gradFill flip="none" rotWithShape="1">
            <a:gsLst>
              <a:gs pos="0">
                <a:srgbClr val="C6E37E"/>
              </a:gs>
              <a:gs pos="68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dirty="0">
              <a:solidFill>
                <a:prstClr val="white"/>
              </a:solidFill>
            </a:endParaRPr>
          </a:p>
        </p:txBody>
      </p:sp>
      <p:pic>
        <p:nvPicPr>
          <p:cNvPr id="2" name="Picture 1" descr="ckgrp_logo_5-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55099" y="6477103"/>
            <a:ext cx="2480441" cy="261824"/>
          </a:xfrm>
          <a:prstGeom prst="rect">
            <a:avLst/>
          </a:prstGeom>
        </p:spPr>
      </p:pic>
      <p:sp>
        <p:nvSpPr>
          <p:cNvPr id="13" name="Rectangle 12"/>
          <p:cNvSpPr/>
          <p:nvPr userDrawn="1"/>
        </p:nvSpPr>
        <p:spPr>
          <a:xfrm>
            <a:off x="1" y="0"/>
            <a:ext cx="163358" cy="6858000"/>
          </a:xfrm>
          <a:prstGeom prst="rect">
            <a:avLst/>
          </a:prstGeom>
          <a:solidFill>
            <a:srgbClr val="14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dirty="0">
              <a:solidFill>
                <a:prstClr val="white"/>
              </a:solidFill>
            </a:endParaRPr>
          </a:p>
        </p:txBody>
      </p:sp>
    </p:spTree>
    <p:extLst>
      <p:ext uri="{BB962C8B-B14F-4D97-AF65-F5344CB8AC3E}">
        <p14:creationId xmlns:p14="http://schemas.microsoft.com/office/powerpoint/2010/main" val="2266283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2C713-98E3-DA46-BE4B-912AA584D548}" type="datetimeFigureOut">
              <a:rPr lang="en-US" smtClean="0">
                <a:solidFill>
                  <a:prstClr val="black">
                    <a:tint val="75000"/>
                  </a:prstClr>
                </a:solidFill>
              </a:rPr>
              <a:pPr/>
              <a:t>6/19/2014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66BF2CE-9EB1-244E-995C-50068933E7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4033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72C713-98E3-DA46-BE4B-912AA584D548}" type="datetimeFigureOut">
              <a:rPr lang="en-US" smtClean="0">
                <a:solidFill>
                  <a:prstClr val="black">
                    <a:tint val="75000"/>
                  </a:prstClr>
                </a:solidFill>
              </a:rPr>
              <a:pPr/>
              <a:t>6/19/2014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66BF2CE-9EB1-244E-995C-50068933E7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8061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pPr>
            <a:endParaRPr lang="en-US" sz="1800" b="0">
              <a:solidFill>
                <a:prstClr val="white"/>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F82C3A-4529-4E21-A8B4-1FB19E455A6E}"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F20CE7-8276-4FF3-BDBA-3FB3BD7D27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73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1800" b="0" dirty="0">
                  <a:solidFill>
                    <a:srgbClr val="FFFFFF"/>
                  </a:solidFill>
                  <a:latin typeface="Garamond" panose="02020404030301010803"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1800" b="0" dirty="0">
                  <a:solidFill>
                    <a:srgbClr val="FFFFFF"/>
                  </a:solidFill>
                  <a:latin typeface="Garamond" panose="02020404030301010803"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1800" b="0" dirty="0">
                  <a:solidFill>
                    <a:srgbClr val="FFFFFF"/>
                  </a:solidFill>
                  <a:latin typeface="Garamond" panose="02020404030301010803"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sz="1800" b="0" dirty="0">
                  <a:solidFill>
                    <a:srgbClr val="FFFFFF"/>
                  </a:solidFill>
                  <a:latin typeface="Garamond" panose="02020404030301010803"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1800" b="0" dirty="0">
                  <a:solidFill>
                    <a:srgbClr val="FFFFFF"/>
                  </a:solidFill>
                  <a:latin typeface="Garamond" panose="02020404030301010803"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b="0" dirty="0">
                <a:solidFill>
                  <a:srgbClr val="FFFFFF"/>
                </a:solidFill>
                <a:latin typeface="Garamond" panose="02020404030301010803"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800" b="0" dirty="0">
                <a:solidFill>
                  <a:srgbClr val="FFFFFF"/>
                </a:solidFill>
                <a:latin typeface="Garamond" panose="02020404030301010803" pitchFamily="18" charset="0"/>
              </a:endParaRPr>
            </a:p>
          </p:txBody>
        </p:sp>
      </p:grpSp>
      <p:pic>
        <p:nvPicPr>
          <p:cNvPr id="13" name="Picture 25" descr="SC-LOGO-trans-cleaned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52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372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solidFill>
                <a:srgbClr val="FFFFFF"/>
              </a:solidFill>
            </a:endParaRP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fld id="{7E1F24C7-1AFA-49A6-B924-1E1E6EB02313}"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437371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6" descr="SC-LOGO-trans-cleaned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52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solidFill>
                <a:srgbClr val="FFFFFF"/>
              </a:solidFill>
            </a:endParaRPr>
          </a:p>
        </p:txBody>
      </p:sp>
      <p:sp>
        <p:nvSpPr>
          <p:cNvPr id="6" name="Slide Number Placeholder 4"/>
          <p:cNvSpPr>
            <a:spLocks noGrp="1"/>
          </p:cNvSpPr>
          <p:nvPr>
            <p:ph type="sldNum" sz="quarter" idx="11"/>
          </p:nvPr>
        </p:nvSpPr>
        <p:spPr/>
        <p:txBody>
          <a:bodyPr/>
          <a:lstStyle>
            <a:lvl1pPr>
              <a:defRPr/>
            </a:lvl1pPr>
          </a:lstStyle>
          <a:p>
            <a:fld id="{D2E92EA9-64F8-4CC4-9F9A-B8841CDFF511}" type="slidenum">
              <a:rPr lang="en-US" altLang="en-US">
                <a:solidFill>
                  <a:srgbClr val="FFFFFF"/>
                </a:solidFill>
              </a:rPr>
              <a:pPr/>
              <a:t>‹#›</a:t>
            </a:fld>
            <a:endParaRPr lang="en-US" altLang="en-US" dirty="0">
              <a:solidFill>
                <a:srgbClr val="FFFFFF"/>
              </a:solidFill>
            </a:endParaRPr>
          </a:p>
        </p:txBody>
      </p:sp>
      <p:sp>
        <p:nvSpPr>
          <p:cNvPr id="7" name="Footer Placeholder 5"/>
          <p:cNvSpPr>
            <a:spLocks noGrp="1"/>
          </p:cNvSpPr>
          <p:nvPr>
            <p:ph type="ftr" sz="quarter" idx="12"/>
          </p:nvPr>
        </p:nvSpPr>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203502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AEE931E2-84E0-4613-BD82-71123C82AE7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7777838"/>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6" descr="SC-LOGO-trans-cleaned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52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srgbClr val="FFFFFF"/>
              </a:solidFill>
            </a:endParaRPr>
          </a:p>
        </p:txBody>
      </p:sp>
      <p:sp>
        <p:nvSpPr>
          <p:cNvPr id="6" name="Slide Number Placeholder 4"/>
          <p:cNvSpPr>
            <a:spLocks noGrp="1"/>
          </p:cNvSpPr>
          <p:nvPr>
            <p:ph type="sldNum" sz="quarter" idx="11"/>
          </p:nvPr>
        </p:nvSpPr>
        <p:spPr/>
        <p:txBody>
          <a:bodyPr/>
          <a:lstStyle>
            <a:lvl1pPr>
              <a:defRPr/>
            </a:lvl1pPr>
          </a:lstStyle>
          <a:p>
            <a:fld id="{467E7381-4529-4537-9540-3DFF6D1D7FB4}" type="slidenum">
              <a:rPr lang="en-US" altLang="en-US">
                <a:solidFill>
                  <a:srgbClr val="FFFFFF"/>
                </a:solidFill>
              </a:rPr>
              <a:pPr/>
              <a:t>‹#›</a:t>
            </a:fld>
            <a:endParaRPr lang="en-US" altLang="en-US" dirty="0">
              <a:solidFill>
                <a:srgbClr val="FFFFFF"/>
              </a:solidFill>
            </a:endParaRPr>
          </a:p>
        </p:txBody>
      </p:sp>
      <p:sp>
        <p:nvSpPr>
          <p:cNvPr id="7" name="Footer Placeholder 5"/>
          <p:cNvSpPr>
            <a:spLocks noGrp="1"/>
          </p:cNvSpPr>
          <p:nvPr>
            <p:ph type="ftr" sz="quarter" idx="12"/>
          </p:nvPr>
        </p:nvSpPr>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96556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6" descr="SC-LOGO-trans-cleaned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endParaRPr lang="en-US" dirty="0">
              <a:solidFill>
                <a:srgbClr val="FFFFFF"/>
              </a:solidFill>
            </a:endParaRPr>
          </a:p>
        </p:txBody>
      </p:sp>
      <p:sp>
        <p:nvSpPr>
          <p:cNvPr id="7" name="Slide Number Placeholder 5"/>
          <p:cNvSpPr>
            <a:spLocks noGrp="1"/>
          </p:cNvSpPr>
          <p:nvPr>
            <p:ph type="sldNum" sz="quarter" idx="11"/>
          </p:nvPr>
        </p:nvSpPr>
        <p:spPr/>
        <p:txBody>
          <a:bodyPr/>
          <a:lstStyle>
            <a:lvl1pPr>
              <a:defRPr/>
            </a:lvl1pPr>
          </a:lstStyle>
          <a:p>
            <a:fld id="{0A6AB54E-0D06-44C9-8691-78316A70FE71}" type="slidenum">
              <a:rPr lang="en-US" altLang="en-US">
                <a:solidFill>
                  <a:srgbClr val="FFFFFF"/>
                </a:solidFill>
              </a:rPr>
              <a:pPr/>
              <a:t>‹#›</a:t>
            </a:fld>
            <a:endParaRPr lang="en-US" altLang="en-US" dirty="0">
              <a:solidFill>
                <a:srgbClr val="FFFFFF"/>
              </a:solidFill>
            </a:endParaRPr>
          </a:p>
        </p:txBody>
      </p:sp>
      <p:sp>
        <p:nvSpPr>
          <p:cNvPr id="8" name="Footer Placeholder 6"/>
          <p:cNvSpPr>
            <a:spLocks noGrp="1"/>
          </p:cNvSpPr>
          <p:nvPr>
            <p:ph type="ftr" sz="quarter" idx="12"/>
          </p:nvPr>
        </p:nvSpPr>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1898269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16" descr="SC-LOGO-trans-cleaned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endParaRPr lang="en-US" dirty="0">
              <a:solidFill>
                <a:srgbClr val="FFFFFF"/>
              </a:solidFill>
            </a:endParaRPr>
          </a:p>
        </p:txBody>
      </p:sp>
      <p:sp>
        <p:nvSpPr>
          <p:cNvPr id="9" name="Slide Number Placeholder 7"/>
          <p:cNvSpPr>
            <a:spLocks noGrp="1"/>
          </p:cNvSpPr>
          <p:nvPr>
            <p:ph type="sldNum" sz="quarter" idx="11"/>
          </p:nvPr>
        </p:nvSpPr>
        <p:spPr/>
        <p:txBody>
          <a:bodyPr/>
          <a:lstStyle>
            <a:lvl1pPr>
              <a:defRPr/>
            </a:lvl1pPr>
          </a:lstStyle>
          <a:p>
            <a:fld id="{6C0FEFDA-8C94-4506-B508-E9EF8144AB32}" type="slidenum">
              <a:rPr lang="en-US" altLang="en-US">
                <a:solidFill>
                  <a:srgbClr val="FFFFFF"/>
                </a:solidFill>
              </a:rPr>
              <a:pPr/>
              <a:t>‹#›</a:t>
            </a:fld>
            <a:endParaRPr lang="en-US" altLang="en-US" dirty="0">
              <a:solidFill>
                <a:srgbClr val="FFFFFF"/>
              </a:solidFill>
            </a:endParaRPr>
          </a:p>
        </p:txBody>
      </p:sp>
      <p:sp>
        <p:nvSpPr>
          <p:cNvPr id="10" name="Footer Placeholder 8"/>
          <p:cNvSpPr>
            <a:spLocks noGrp="1"/>
          </p:cNvSpPr>
          <p:nvPr>
            <p:ph type="ftr" sz="quarter" idx="12"/>
          </p:nvPr>
        </p:nvSpPr>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2871772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16" descr="SC-LOGO-trans-cleaned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dirty="0">
              <a:solidFill>
                <a:srgbClr val="FFFFFF"/>
              </a:solidFill>
            </a:endParaRPr>
          </a:p>
        </p:txBody>
      </p:sp>
      <p:sp>
        <p:nvSpPr>
          <p:cNvPr id="5" name="Slide Number Placeholder 3"/>
          <p:cNvSpPr>
            <a:spLocks noGrp="1"/>
          </p:cNvSpPr>
          <p:nvPr>
            <p:ph type="sldNum" sz="quarter" idx="11"/>
          </p:nvPr>
        </p:nvSpPr>
        <p:spPr/>
        <p:txBody>
          <a:bodyPr/>
          <a:lstStyle>
            <a:lvl1pPr>
              <a:defRPr/>
            </a:lvl1pPr>
          </a:lstStyle>
          <a:p>
            <a:fld id="{8061183D-F4A9-4CFF-AAB9-EC360EFBFFF5}" type="slidenum">
              <a:rPr lang="en-US" altLang="en-US">
                <a:solidFill>
                  <a:srgbClr val="FFFFFF"/>
                </a:solidFill>
              </a:rPr>
              <a:pPr/>
              <a:t>‹#›</a:t>
            </a:fld>
            <a:endParaRPr lang="en-US" altLang="en-US" dirty="0">
              <a:solidFill>
                <a:srgbClr val="FFFFFF"/>
              </a:solidFill>
            </a:endParaRPr>
          </a:p>
        </p:txBody>
      </p:sp>
      <p:sp>
        <p:nvSpPr>
          <p:cNvPr id="6" name="Footer Placeholder 4"/>
          <p:cNvSpPr>
            <a:spLocks noGrp="1"/>
          </p:cNvSpPr>
          <p:nvPr>
            <p:ph type="ftr" sz="quarter" idx="12"/>
          </p:nvPr>
        </p:nvSpPr>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1682318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6" descr="SC-LOGO-trans-cleaned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dirty="0">
              <a:solidFill>
                <a:srgbClr val="FFFFFF"/>
              </a:solidFill>
            </a:endParaRPr>
          </a:p>
        </p:txBody>
      </p:sp>
      <p:sp>
        <p:nvSpPr>
          <p:cNvPr id="4" name="Slide Number Placeholder 2"/>
          <p:cNvSpPr>
            <a:spLocks noGrp="1"/>
          </p:cNvSpPr>
          <p:nvPr>
            <p:ph type="sldNum" sz="quarter" idx="11"/>
          </p:nvPr>
        </p:nvSpPr>
        <p:spPr/>
        <p:txBody>
          <a:bodyPr/>
          <a:lstStyle>
            <a:lvl1pPr>
              <a:defRPr/>
            </a:lvl1pPr>
          </a:lstStyle>
          <a:p>
            <a:fld id="{DE963D26-F958-49D9-AD62-0A7556B6BCED}" type="slidenum">
              <a:rPr lang="en-US" altLang="en-US">
                <a:solidFill>
                  <a:srgbClr val="FFFFFF"/>
                </a:solidFill>
              </a:rPr>
              <a:pPr/>
              <a:t>‹#›</a:t>
            </a:fld>
            <a:endParaRPr lang="en-US" altLang="en-US" dirty="0">
              <a:solidFill>
                <a:srgbClr val="FFFFFF"/>
              </a:solidFill>
            </a:endParaRPr>
          </a:p>
        </p:txBody>
      </p:sp>
      <p:sp>
        <p:nvSpPr>
          <p:cNvPr id="5" name="Footer Placeholder 3"/>
          <p:cNvSpPr>
            <a:spLocks noGrp="1"/>
          </p:cNvSpPr>
          <p:nvPr>
            <p:ph type="ftr" sz="quarter" idx="12"/>
          </p:nvPr>
        </p:nvSpPr>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1260828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6" descr="SC-LOGO-trans-cleaned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solidFill>
                <a:srgbClr val="FFFFFF"/>
              </a:solidFill>
            </a:endParaRPr>
          </a:p>
        </p:txBody>
      </p:sp>
      <p:sp>
        <p:nvSpPr>
          <p:cNvPr id="7" name="Slide Number Placeholder 5"/>
          <p:cNvSpPr>
            <a:spLocks noGrp="1"/>
          </p:cNvSpPr>
          <p:nvPr>
            <p:ph type="sldNum" sz="quarter" idx="11"/>
          </p:nvPr>
        </p:nvSpPr>
        <p:spPr/>
        <p:txBody>
          <a:bodyPr/>
          <a:lstStyle>
            <a:lvl1pPr>
              <a:defRPr/>
            </a:lvl1pPr>
          </a:lstStyle>
          <a:p>
            <a:fld id="{76BBD9DB-C7C1-47AF-BB1D-B718C149ED1F}" type="slidenum">
              <a:rPr lang="en-US" altLang="en-US">
                <a:solidFill>
                  <a:srgbClr val="FFFFFF"/>
                </a:solidFill>
              </a:rPr>
              <a:pPr/>
              <a:t>‹#›</a:t>
            </a:fld>
            <a:endParaRPr lang="en-US" altLang="en-US" dirty="0">
              <a:solidFill>
                <a:srgbClr val="FFFFFF"/>
              </a:solidFill>
            </a:endParaRPr>
          </a:p>
        </p:txBody>
      </p:sp>
      <p:sp>
        <p:nvSpPr>
          <p:cNvPr id="8" name="Footer Placeholder 6"/>
          <p:cNvSpPr>
            <a:spLocks noGrp="1"/>
          </p:cNvSpPr>
          <p:nvPr>
            <p:ph type="ftr" sz="quarter" idx="12"/>
          </p:nvPr>
        </p:nvSpPr>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790154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6" descr="SC-LOGO-trans-cleaned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solidFill>
                <a:srgbClr val="FFFFFF"/>
              </a:solidFill>
            </a:endParaRPr>
          </a:p>
        </p:txBody>
      </p:sp>
      <p:sp>
        <p:nvSpPr>
          <p:cNvPr id="7" name="Slide Number Placeholder 5"/>
          <p:cNvSpPr>
            <a:spLocks noGrp="1"/>
          </p:cNvSpPr>
          <p:nvPr>
            <p:ph type="sldNum" sz="quarter" idx="11"/>
          </p:nvPr>
        </p:nvSpPr>
        <p:spPr/>
        <p:txBody>
          <a:bodyPr/>
          <a:lstStyle>
            <a:lvl1pPr>
              <a:defRPr/>
            </a:lvl1pPr>
          </a:lstStyle>
          <a:p>
            <a:fld id="{75E1010F-0A9E-48FA-B58F-55A6FACC5DB0}" type="slidenum">
              <a:rPr lang="en-US" altLang="en-US">
                <a:solidFill>
                  <a:srgbClr val="FFFFFF"/>
                </a:solidFill>
              </a:rPr>
              <a:pPr/>
              <a:t>‹#›</a:t>
            </a:fld>
            <a:endParaRPr lang="en-US" altLang="en-US" dirty="0">
              <a:solidFill>
                <a:srgbClr val="FFFFFF"/>
              </a:solidFill>
            </a:endParaRPr>
          </a:p>
        </p:txBody>
      </p:sp>
      <p:sp>
        <p:nvSpPr>
          <p:cNvPr id="8" name="Footer Placeholder 6"/>
          <p:cNvSpPr>
            <a:spLocks noGrp="1"/>
          </p:cNvSpPr>
          <p:nvPr>
            <p:ph type="ftr" sz="quarter" idx="12"/>
          </p:nvPr>
        </p:nvSpPr>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2754200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6" descr="SC-LOGO-trans-cleaned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srgbClr val="FFFFFF"/>
              </a:solidFill>
            </a:endParaRPr>
          </a:p>
        </p:txBody>
      </p:sp>
      <p:sp>
        <p:nvSpPr>
          <p:cNvPr id="6" name="Slide Number Placeholder 4"/>
          <p:cNvSpPr>
            <a:spLocks noGrp="1"/>
          </p:cNvSpPr>
          <p:nvPr>
            <p:ph type="sldNum" sz="quarter" idx="11"/>
          </p:nvPr>
        </p:nvSpPr>
        <p:spPr/>
        <p:txBody>
          <a:bodyPr/>
          <a:lstStyle>
            <a:lvl1pPr>
              <a:defRPr/>
            </a:lvl1pPr>
          </a:lstStyle>
          <a:p>
            <a:fld id="{BD2C4CBA-317C-431E-A384-00537E4F6334}" type="slidenum">
              <a:rPr lang="en-US" altLang="en-US">
                <a:solidFill>
                  <a:srgbClr val="FFFFFF"/>
                </a:solidFill>
              </a:rPr>
              <a:pPr/>
              <a:t>‹#›</a:t>
            </a:fld>
            <a:endParaRPr lang="en-US" altLang="en-US" dirty="0">
              <a:solidFill>
                <a:srgbClr val="FFFFFF"/>
              </a:solidFill>
            </a:endParaRPr>
          </a:p>
        </p:txBody>
      </p:sp>
      <p:sp>
        <p:nvSpPr>
          <p:cNvPr id="7" name="Footer Placeholder 5"/>
          <p:cNvSpPr>
            <a:spLocks noGrp="1"/>
          </p:cNvSpPr>
          <p:nvPr>
            <p:ph type="ftr" sz="quarter" idx="12"/>
          </p:nvPr>
        </p:nvSpPr>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95251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6" descr="SC-LOGO-trans-cleaned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srgbClr val="FFFFFF"/>
              </a:solidFill>
            </a:endParaRPr>
          </a:p>
        </p:txBody>
      </p:sp>
      <p:sp>
        <p:nvSpPr>
          <p:cNvPr id="6" name="Slide Number Placeholder 4"/>
          <p:cNvSpPr>
            <a:spLocks noGrp="1"/>
          </p:cNvSpPr>
          <p:nvPr>
            <p:ph type="sldNum" sz="quarter" idx="11"/>
          </p:nvPr>
        </p:nvSpPr>
        <p:spPr/>
        <p:txBody>
          <a:bodyPr/>
          <a:lstStyle>
            <a:lvl1pPr>
              <a:defRPr/>
            </a:lvl1pPr>
          </a:lstStyle>
          <a:p>
            <a:fld id="{C9F2B9F8-6722-42B1-A3F6-C46D40E22402}" type="slidenum">
              <a:rPr lang="en-US" altLang="en-US">
                <a:solidFill>
                  <a:srgbClr val="FFFFFF"/>
                </a:solidFill>
              </a:rPr>
              <a:pPr/>
              <a:t>‹#›</a:t>
            </a:fld>
            <a:endParaRPr lang="en-US" altLang="en-US" dirty="0">
              <a:solidFill>
                <a:srgbClr val="FFFFFF"/>
              </a:solidFill>
            </a:endParaRPr>
          </a:p>
        </p:txBody>
      </p:sp>
      <p:sp>
        <p:nvSpPr>
          <p:cNvPr id="7" name="Footer Placeholder 5"/>
          <p:cNvSpPr>
            <a:spLocks noGrp="1"/>
          </p:cNvSpPr>
          <p:nvPr>
            <p:ph type="ftr" sz="quarter" idx="12"/>
          </p:nvPr>
        </p:nvSpPr>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2412021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pic>
        <p:nvPicPr>
          <p:cNvPr id="5" name="Picture 16" descr="SC-LOGO-trans-cleaned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endParaRPr lang="en-US" dirty="0">
              <a:solidFill>
                <a:srgbClr val="FFFFFF"/>
              </a:solidFill>
            </a:endParaRPr>
          </a:p>
        </p:txBody>
      </p:sp>
      <p:sp>
        <p:nvSpPr>
          <p:cNvPr id="7" name="Slide Number Placeholder 5"/>
          <p:cNvSpPr>
            <a:spLocks noGrp="1"/>
          </p:cNvSpPr>
          <p:nvPr>
            <p:ph type="sldNum" sz="quarter" idx="11"/>
          </p:nvPr>
        </p:nvSpPr>
        <p:spPr/>
        <p:txBody>
          <a:bodyPr/>
          <a:lstStyle>
            <a:lvl1pPr>
              <a:defRPr/>
            </a:lvl1pPr>
          </a:lstStyle>
          <a:p>
            <a:fld id="{E1FA2D9F-4B61-408B-BEA4-5923D01482FD}" type="slidenum">
              <a:rPr lang="en-US" altLang="en-US">
                <a:solidFill>
                  <a:srgbClr val="FFFFFF"/>
                </a:solidFill>
              </a:rPr>
              <a:pPr/>
              <a:t>‹#›</a:t>
            </a:fld>
            <a:endParaRPr lang="en-US" altLang="en-US" dirty="0">
              <a:solidFill>
                <a:srgbClr val="FFFFFF"/>
              </a:solidFill>
            </a:endParaRPr>
          </a:p>
        </p:txBody>
      </p:sp>
      <p:sp>
        <p:nvSpPr>
          <p:cNvPr id="8" name="Footer Placeholder 6"/>
          <p:cNvSpPr>
            <a:spLocks noGrp="1"/>
          </p:cNvSpPr>
          <p:nvPr>
            <p:ph type="ftr" sz="quarter" idx="12"/>
          </p:nvPr>
        </p:nvSpPr>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190341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8D03F4B7-FCE3-4AA6-9843-2559B93429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059353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p:txBody>
          <a:bodyPr/>
          <a:lstStyle>
            <a:lvl1pPr>
              <a:defRPr/>
            </a:lvl1pPr>
          </a:lstStyle>
          <a:p>
            <a:pPr>
              <a:defRPr/>
            </a:pPr>
            <a:fld id="{DF9277D2-C9EC-4A15-9D29-D203EC7F80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8388835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p:txBody>
          <a:bodyPr/>
          <a:lstStyle>
            <a:lvl1pPr>
              <a:defRPr/>
            </a:lvl1pPr>
          </a:lstStyle>
          <a:p>
            <a:pPr>
              <a:defRPr/>
            </a:pPr>
            <a:fld id="{9DDAAD9C-9479-4DBB-94DA-61E693EE51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83400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p:txBody>
          <a:bodyPr/>
          <a:lstStyle>
            <a:lvl1pPr>
              <a:defRPr/>
            </a:lvl1pPr>
          </a:lstStyle>
          <a:p>
            <a:pPr>
              <a:defRPr/>
            </a:pPr>
            <a:fld id="{B6593065-F75D-48F4-9F73-81EC405F22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221896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3E9BE401-697E-4910-B877-FC92AE3E56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846565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997D5B4-03C2-40E4-92FB-53809D6180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122676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5867400"/>
            <a:ext cx="830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3716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8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eaLnBrk="1" hangingPunct="1">
              <a:defRPr/>
            </a:pPr>
            <a:endParaRPr lang="en-US" b="0">
              <a:solidFill>
                <a:srgbClr val="000000"/>
              </a:solidFill>
            </a:endParaRPr>
          </a:p>
        </p:txBody>
      </p:sp>
      <p:sp>
        <p:nvSpPr>
          <p:cNvPr id="25498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eaLnBrk="1" hangingPunct="1">
              <a:defRPr/>
            </a:pPr>
            <a:endParaRPr lang="en-US" b="0">
              <a:solidFill>
                <a:srgbClr val="000000"/>
              </a:solidFill>
            </a:endParaRPr>
          </a:p>
        </p:txBody>
      </p:sp>
      <p:sp>
        <p:nvSpPr>
          <p:cNvPr id="25498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eaLnBrk="1" hangingPunct="1">
              <a:defRPr/>
            </a:pPr>
            <a:fld id="{11C7EB3A-922B-4814-9357-C6A9A473C605}" type="slidenum">
              <a:rPr lang="en-US" b="0">
                <a:solidFill>
                  <a:srgbClr val="000000"/>
                </a:solidFill>
              </a:rPr>
              <a:pPr eaLnBrk="1" hangingPunct="1">
                <a:defRPr/>
              </a:pPr>
              <a:t>‹#›</a:t>
            </a:fld>
            <a:endParaRPr lang="en-US" b="0" dirty="0">
              <a:solidFill>
                <a:srgbClr val="000000"/>
              </a:solidFill>
            </a:endParaRPr>
          </a:p>
        </p:txBody>
      </p:sp>
      <p:pic>
        <p:nvPicPr>
          <p:cNvPr id="1032" name="Picture 8" descr="a logo only"/>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8382000" y="5867400"/>
            <a:ext cx="685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9"/>
          <p:cNvSpPr>
            <a:spLocks noChangeArrowheads="1"/>
          </p:cNvSpPr>
          <p:nvPr userDrawn="1"/>
        </p:nvSpPr>
        <p:spPr bwMode="auto">
          <a:xfrm>
            <a:off x="76200" y="5867400"/>
            <a:ext cx="320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eaLnBrk="1" hangingPunct="1">
              <a:spcBef>
                <a:spcPct val="20000"/>
              </a:spcBef>
            </a:pPr>
            <a:r>
              <a:rPr lang="en-US" sz="2800">
                <a:solidFill>
                  <a:srgbClr val="FFFFFF"/>
                </a:solidFill>
                <a:latin typeface="Times New Roman" pitchFamily="18" charset="0"/>
                <a:cs typeface="Arial" pitchFamily="34" charset="0"/>
              </a:rPr>
              <a:t>www.ca-ilg.org</a:t>
            </a:r>
            <a:endParaRPr lang="en-US" sz="2800" b="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38397162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ransition/>
  <p:timing>
    <p:tnLst>
      <p:par>
        <p:cTn id="1" dur="indefinite" restart="never" nodeType="tmRoot"/>
      </p:par>
    </p:tnLst>
  </p:timing>
  <p:txStyles>
    <p:titleStyle>
      <a:lvl1pPr algn="ctr" rtl="0" eaLnBrk="0" fontAlgn="base" hangingPunct="0">
        <a:spcBef>
          <a:spcPct val="0"/>
        </a:spcBef>
        <a:spcAft>
          <a:spcPct val="0"/>
        </a:spcAft>
        <a:defRPr sz="4000">
          <a:solidFill>
            <a:srgbClr val="008080"/>
          </a:solidFill>
          <a:latin typeface="+mj-lt"/>
          <a:ea typeface="+mj-ea"/>
          <a:cs typeface="+mj-cs"/>
        </a:defRPr>
      </a:lvl1pPr>
      <a:lvl2pPr algn="ctr" rtl="0" eaLnBrk="0" fontAlgn="base" hangingPunct="0">
        <a:spcBef>
          <a:spcPct val="0"/>
        </a:spcBef>
        <a:spcAft>
          <a:spcPct val="0"/>
        </a:spcAft>
        <a:defRPr sz="4000">
          <a:solidFill>
            <a:srgbClr val="008080"/>
          </a:solidFill>
          <a:latin typeface="Arial" charset="0"/>
        </a:defRPr>
      </a:lvl2pPr>
      <a:lvl3pPr algn="ctr" rtl="0" eaLnBrk="0" fontAlgn="base" hangingPunct="0">
        <a:spcBef>
          <a:spcPct val="0"/>
        </a:spcBef>
        <a:spcAft>
          <a:spcPct val="0"/>
        </a:spcAft>
        <a:defRPr sz="4000">
          <a:solidFill>
            <a:srgbClr val="008080"/>
          </a:solidFill>
          <a:latin typeface="Arial" charset="0"/>
        </a:defRPr>
      </a:lvl3pPr>
      <a:lvl4pPr algn="ctr" rtl="0" eaLnBrk="0" fontAlgn="base" hangingPunct="0">
        <a:spcBef>
          <a:spcPct val="0"/>
        </a:spcBef>
        <a:spcAft>
          <a:spcPct val="0"/>
        </a:spcAft>
        <a:defRPr sz="4000">
          <a:solidFill>
            <a:srgbClr val="008080"/>
          </a:solidFill>
          <a:latin typeface="Arial" charset="0"/>
        </a:defRPr>
      </a:lvl4pPr>
      <a:lvl5pPr algn="ctr" rtl="0" eaLnBrk="0" fontAlgn="base" hangingPunct="0">
        <a:spcBef>
          <a:spcPct val="0"/>
        </a:spcBef>
        <a:spcAft>
          <a:spcPct val="0"/>
        </a:spcAft>
        <a:defRPr sz="4000">
          <a:solidFill>
            <a:srgbClr val="008080"/>
          </a:solidFill>
          <a:latin typeface="Arial" charset="0"/>
        </a:defRPr>
      </a:lvl5pPr>
      <a:lvl6pPr marL="457200" algn="ctr" rtl="0" fontAlgn="base">
        <a:spcBef>
          <a:spcPct val="0"/>
        </a:spcBef>
        <a:spcAft>
          <a:spcPct val="0"/>
        </a:spcAft>
        <a:defRPr sz="4000">
          <a:solidFill>
            <a:srgbClr val="008080"/>
          </a:solidFill>
          <a:latin typeface="Arial" charset="0"/>
        </a:defRPr>
      </a:lvl6pPr>
      <a:lvl7pPr marL="914400" algn="ctr" rtl="0" fontAlgn="base">
        <a:spcBef>
          <a:spcPct val="0"/>
        </a:spcBef>
        <a:spcAft>
          <a:spcPct val="0"/>
        </a:spcAft>
        <a:defRPr sz="4000">
          <a:solidFill>
            <a:srgbClr val="008080"/>
          </a:solidFill>
          <a:latin typeface="Arial" charset="0"/>
        </a:defRPr>
      </a:lvl7pPr>
      <a:lvl8pPr marL="1371600" algn="ctr" rtl="0" fontAlgn="base">
        <a:spcBef>
          <a:spcPct val="0"/>
        </a:spcBef>
        <a:spcAft>
          <a:spcPct val="0"/>
        </a:spcAft>
        <a:defRPr sz="4000">
          <a:solidFill>
            <a:srgbClr val="008080"/>
          </a:solidFill>
          <a:latin typeface="Arial" charset="0"/>
        </a:defRPr>
      </a:lvl8pPr>
      <a:lvl9pPr marL="1828800" algn="ctr" rtl="0" fontAlgn="base">
        <a:spcBef>
          <a:spcPct val="0"/>
        </a:spcBef>
        <a:spcAft>
          <a:spcPct val="0"/>
        </a:spcAft>
        <a:defRPr sz="4000">
          <a:solidFill>
            <a:srgbClr val="008080"/>
          </a:solidFill>
          <a:latin typeface="Arial" charset="0"/>
        </a:defRPr>
      </a:lvl9pPr>
    </p:titleStyle>
    <p:bodyStyle>
      <a:lvl1pPr marL="341313" indent="-342900" algn="l" rtl="0" eaLnBrk="0" fontAlgn="base" hangingPunct="0">
        <a:spcBef>
          <a:spcPct val="20000"/>
        </a:spcBef>
        <a:spcAft>
          <a:spcPct val="0"/>
        </a:spcAft>
        <a:buChar char="•"/>
        <a:defRPr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sz="2800">
          <a:solidFill>
            <a:schemeClr val="tx1"/>
          </a:solidFill>
          <a:latin typeface="+mn-lt"/>
        </a:defRPr>
      </a:lvl2pPr>
      <a:lvl3pPr marL="1141413" indent="-228600" algn="l" rtl="0" eaLnBrk="0" fontAlgn="base" hangingPunct="0">
        <a:spcBef>
          <a:spcPct val="20000"/>
        </a:spcBef>
        <a:spcAft>
          <a:spcPct val="0"/>
        </a:spcAft>
        <a:buChar char="•"/>
        <a:defRPr sz="2400">
          <a:solidFill>
            <a:schemeClr val="tx1"/>
          </a:solidFill>
          <a:latin typeface="+mn-lt"/>
        </a:defRPr>
      </a:lvl3pPr>
      <a:lvl4pPr marL="1598613" indent="-228600" algn="l" rtl="0" eaLnBrk="0" fontAlgn="base" hangingPunct="0">
        <a:spcBef>
          <a:spcPct val="20000"/>
        </a:spcBef>
        <a:spcAft>
          <a:spcPct val="0"/>
        </a:spcAft>
        <a:buChar char="–"/>
        <a:defRPr sz="2000">
          <a:solidFill>
            <a:schemeClr val="tx1"/>
          </a:solidFill>
          <a:latin typeface="+mn-lt"/>
        </a:defRPr>
      </a:lvl4pPr>
      <a:lvl5pPr marL="2055813"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FEE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B772C713-98E3-DA46-BE4B-912AA584D548}" type="datetimeFigureOut">
              <a:rPr lang="en-US" b="0" smtClean="0">
                <a:solidFill>
                  <a:prstClr val="black">
                    <a:tint val="75000"/>
                  </a:prstClr>
                </a:solidFill>
                <a:latin typeface="Calibri"/>
              </a:rPr>
              <a:pPr defTabSz="457200" eaLnBrk="1" fontAlgn="auto" hangingPunct="1">
                <a:spcBef>
                  <a:spcPts val="0"/>
                </a:spcBef>
                <a:spcAft>
                  <a:spcPts val="0"/>
                </a:spcAft>
              </a:pPr>
              <a:t>6/19/2014</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F66BF2CE-9EB1-244E-995C-50068933E7EF}" type="slidenum">
              <a:rPr lang="en-US" b="0" smtClean="0">
                <a:solidFill>
                  <a:prstClr val="black">
                    <a:tint val="75000"/>
                  </a:prstClr>
                </a:solidFill>
                <a:latin typeface="Calibri"/>
              </a:rPr>
              <a:pPr defTabSz="457200" eaLnBrk="1" fontAlgn="auto" hangingPunct="1">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10658373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b="0" dirty="0">
              <a:solidFill>
                <a:srgbClr val="FFFFFF"/>
              </a:solidFill>
            </a:endParaRPr>
          </a:p>
        </p:txBody>
      </p:sp>
      <p:sp>
        <p:nvSpPr>
          <p:cNvPr id="13619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6FC1610A-A851-47F3-85BA-76E8FBB766F0}" type="slidenum">
              <a:rPr lang="en-US" altLang="en-US" b="0">
                <a:solidFill>
                  <a:srgbClr val="FFFFFF"/>
                </a:solidFill>
              </a:rPr>
              <a:pPr/>
              <a:t>‹#›</a:t>
            </a:fld>
            <a:endParaRPr lang="en-US" altLang="en-US" b="0" dirty="0">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3" name="Group 5"/>
            <p:cNvGrpSpPr>
              <a:grpSpLocks/>
            </p:cNvGrpSpPr>
            <p:nvPr userDrawn="1"/>
          </p:nvGrpSpPr>
          <p:grpSpPr bwMode="auto">
            <a:xfrm>
              <a:off x="1728" y="2230"/>
              <a:ext cx="4027" cy="2085"/>
              <a:chOff x="1728" y="2230"/>
              <a:chExt cx="4027" cy="2085"/>
            </a:xfrm>
          </p:grpSpPr>
          <p:sp>
            <p:nvSpPr>
              <p:cNvPr id="13619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1800" b="0" dirty="0">
                  <a:solidFill>
                    <a:srgbClr val="FFFFFF"/>
                  </a:solidFill>
                  <a:latin typeface="Garamond" panose="02020404030301010803" pitchFamily="18" charset="0"/>
                </a:endParaRPr>
              </a:p>
            </p:txBody>
          </p:sp>
          <p:sp>
            <p:nvSpPr>
              <p:cNvPr id="13619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1800" b="0" dirty="0">
                  <a:solidFill>
                    <a:srgbClr val="FFFFFF"/>
                  </a:solidFill>
                  <a:latin typeface="Garamond" panose="02020404030301010803" pitchFamily="18" charset="0"/>
                </a:endParaRPr>
              </a:p>
            </p:txBody>
          </p:sp>
          <p:sp>
            <p:nvSpPr>
              <p:cNvPr id="13620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1800" b="0" dirty="0">
                  <a:solidFill>
                    <a:srgbClr val="FFFFFF"/>
                  </a:solidFill>
                  <a:latin typeface="Garamond" panose="02020404030301010803" pitchFamily="18" charset="0"/>
                </a:endParaRPr>
              </a:p>
            </p:txBody>
          </p:sp>
          <p:sp>
            <p:nvSpPr>
              <p:cNvPr id="13620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sz="1800" b="0" dirty="0">
                  <a:solidFill>
                    <a:srgbClr val="FFFFFF"/>
                  </a:solidFill>
                  <a:latin typeface="Garamond" panose="02020404030301010803" pitchFamily="18" charset="0"/>
                </a:endParaRPr>
              </a:p>
            </p:txBody>
          </p:sp>
          <p:sp>
            <p:nvSpPr>
              <p:cNvPr id="13620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1800" b="0" dirty="0">
                  <a:solidFill>
                    <a:srgbClr val="FFFFFF"/>
                  </a:solidFill>
                  <a:latin typeface="Garamond" panose="02020404030301010803" pitchFamily="18" charset="0"/>
                </a:endParaRPr>
              </a:p>
            </p:txBody>
          </p:sp>
        </p:grpSp>
        <p:sp>
          <p:nvSpPr>
            <p:cNvPr id="13620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b="0" dirty="0">
                <a:solidFill>
                  <a:srgbClr val="FFFFFF"/>
                </a:solidFill>
                <a:latin typeface="Garamond" panose="02020404030301010803" pitchFamily="18" charset="0"/>
              </a:endParaRPr>
            </a:p>
          </p:txBody>
        </p:sp>
        <p:sp>
          <p:nvSpPr>
            <p:cNvPr id="13620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800" b="0" dirty="0">
                <a:solidFill>
                  <a:srgbClr val="FFFFFF"/>
                </a:solidFill>
                <a:latin typeface="Garamond" panose="02020404030301010803" pitchFamily="18" charset="0"/>
              </a:endParaRPr>
            </a:p>
          </p:txBody>
        </p:sp>
      </p:grpSp>
      <p:sp>
        <p:nvSpPr>
          <p:cNvPr id="13620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620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b="0" dirty="0">
              <a:solidFill>
                <a:srgbClr val="FFFFFF"/>
              </a:solidFill>
            </a:endParaRPr>
          </a:p>
        </p:txBody>
      </p:sp>
      <p:sp>
        <p:nvSpPr>
          <p:cNvPr id="13620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16" descr="sc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8600" y="228600"/>
            <a:ext cx="167640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501448"/>
      </p:ext>
    </p:extLst>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mailto:ssclark@ckgroup.org" TargetMode="External"/><Relationship Id="rId1" Type="http://schemas.openxmlformats.org/officeDocument/2006/relationships/slideLayout" Target="../slideLayouts/slideLayout21.xml"/><Relationship Id="rId4" Type="http://schemas.openxmlformats.org/officeDocument/2006/relationships/image" Target="../media/image18.tif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mailto:bmoura8@Comcast.net"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9.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ca-ilg.org/engaging-public-budgetin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hyperlink" Target="http://www.ca-ilg.org/public-engagement-technology"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mailto:mkuehne@ca-ilg.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hyperlink" Target="http://www.ca-ilg.org/research-public-engagement-local-government-decision-making" TargetMode="Externa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951507" y="1828800"/>
            <a:ext cx="2979732" cy="2585357"/>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00200" y="1260020"/>
            <a:ext cx="4648200" cy="3007180"/>
          </a:xfrm>
        </p:spPr>
        <p:txBody>
          <a:bodyPr/>
          <a:lstStyle/>
          <a:p>
            <a:r>
              <a:rPr lang="en-US" dirty="0"/>
              <a:t/>
            </a:r>
            <a:br>
              <a:rPr lang="en-US" dirty="0"/>
            </a:br>
            <a:r>
              <a:rPr lang="en-US" dirty="0"/>
              <a:t/>
            </a:r>
            <a:br>
              <a:rPr lang="en-US" dirty="0"/>
            </a:br>
            <a:r>
              <a:rPr lang="en-US" altLang="en-US" b="1" dirty="0" smtClean="0"/>
              <a:t>Technology, Tools </a:t>
            </a:r>
            <a:br>
              <a:rPr lang="en-US" altLang="en-US" b="1" dirty="0" smtClean="0"/>
            </a:br>
            <a:r>
              <a:rPr lang="en-US" altLang="en-US" b="1" dirty="0" smtClean="0"/>
              <a:t>and Techniques to Improve       </a:t>
            </a:r>
            <a:br>
              <a:rPr lang="en-US" altLang="en-US" b="1" dirty="0" smtClean="0"/>
            </a:br>
            <a:r>
              <a:rPr lang="en-US" altLang="en-US" b="1" dirty="0"/>
              <a:t> </a:t>
            </a:r>
            <a:r>
              <a:rPr lang="en-US" altLang="en-US" b="1" dirty="0" smtClean="0"/>
              <a:t>    Public Engagement</a:t>
            </a:r>
            <a:r>
              <a:rPr lang="en-US" dirty="0"/>
              <a:t/>
            </a:r>
            <a:br>
              <a:rPr lang="en-US" dirty="0"/>
            </a:br>
            <a:endParaRPr lang="en-US" dirty="0"/>
          </a:p>
        </p:txBody>
      </p:sp>
      <p:sp>
        <p:nvSpPr>
          <p:cNvPr id="3" name="Subtitle 2"/>
          <p:cNvSpPr>
            <a:spLocks noGrp="1"/>
          </p:cNvSpPr>
          <p:nvPr>
            <p:ph type="subTitle" idx="1"/>
          </p:nvPr>
        </p:nvSpPr>
        <p:spPr>
          <a:xfrm>
            <a:off x="609600" y="5181600"/>
            <a:ext cx="5638800" cy="1447800"/>
          </a:xfrm>
        </p:spPr>
        <p:txBody>
          <a:bodyPr/>
          <a:lstStyle/>
          <a:p>
            <a:r>
              <a:rPr lang="en-US" sz="2400" b="1" dirty="0" smtClean="0"/>
              <a:t>ILG Webinar</a:t>
            </a:r>
          </a:p>
          <a:p>
            <a:r>
              <a:rPr lang="en-US" sz="2400" b="1" dirty="0" smtClean="0"/>
              <a:t>June 18, 2014 </a:t>
            </a:r>
            <a:r>
              <a:rPr lang="en-US" sz="2400" dirty="0"/>
              <a:t/>
            </a:r>
            <a:br>
              <a:rPr lang="en-US" sz="2400" dirty="0"/>
            </a:br>
            <a:r>
              <a:rPr lang="en-US" sz="2400" b="1" dirty="0" smtClean="0"/>
              <a:t>10:00am </a:t>
            </a:r>
            <a:r>
              <a:rPr lang="en-US" sz="2400" b="1" dirty="0"/>
              <a:t>– </a:t>
            </a:r>
            <a:r>
              <a:rPr lang="en-US" sz="2400" b="1" dirty="0" smtClean="0"/>
              <a:t>11:00am </a:t>
            </a:r>
            <a:r>
              <a:rPr lang="en-US" dirty="0"/>
              <a:t/>
            </a:r>
            <a:br>
              <a:rPr lang="en-US" dirty="0"/>
            </a:br>
            <a:endParaRPr lang="en-US" dirty="0"/>
          </a:p>
        </p:txBody>
      </p:sp>
      <p:pic>
        <p:nvPicPr>
          <p:cNvPr id="2050" name="Picture 2" descr="Hi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93950" y="105157588"/>
            <a:ext cx="10091738" cy="10091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24537696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9464"/>
          </a:xfrm>
        </p:spPr>
        <p:txBody>
          <a:bodyPr>
            <a:normAutofit/>
          </a:bodyPr>
          <a:lstStyle/>
          <a:p>
            <a:r>
              <a:rPr lang="en-US" sz="4000" b="1" dirty="0" smtClean="0">
                <a:solidFill>
                  <a:schemeClr val="accent6">
                    <a:lumMod val="75000"/>
                  </a:schemeClr>
                </a:solidFill>
              </a:rPr>
              <a:t>Benefits of Digital Engagement</a:t>
            </a:r>
            <a:endParaRPr lang="en-US" sz="4000"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9491350"/>
              </p:ext>
            </p:extLst>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5946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207941" y="1035520"/>
            <a:ext cx="1702553" cy="4315413"/>
          </a:xfrm>
          <a:prstGeom prst="roundRect">
            <a:avLst/>
          </a:prstGeom>
          <a:gradFill flip="none" rotWithShape="1">
            <a:gsLst>
              <a:gs pos="0">
                <a:srgbClr val="FEFCEA"/>
              </a:gs>
              <a:gs pos="100000">
                <a:srgbClr val="FFFFFF"/>
              </a:gs>
              <a:gs pos="27000">
                <a:srgbClr val="FFF263"/>
              </a:gs>
              <a:gs pos="76000">
                <a:srgbClr val="FFF263"/>
              </a:gs>
            </a:gsLst>
            <a:lin ang="0" scaled="1"/>
            <a:tileRect/>
          </a:gradFill>
          <a:ln>
            <a:noFill/>
          </a:ln>
          <a:effectLst>
            <a:glow rad="101600">
              <a:schemeClr val="accent2">
                <a:alpha val="7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dirty="0">
              <a:solidFill>
                <a:prstClr val="white"/>
              </a:solidFill>
            </a:endParaRPr>
          </a:p>
        </p:txBody>
      </p:sp>
      <p:sp>
        <p:nvSpPr>
          <p:cNvPr id="12" name="TextBox 11"/>
          <p:cNvSpPr txBox="1"/>
          <p:nvPr/>
        </p:nvSpPr>
        <p:spPr>
          <a:xfrm>
            <a:off x="436324" y="3066369"/>
            <a:ext cx="1806204" cy="830997"/>
          </a:xfrm>
          <a:prstGeom prst="rect">
            <a:avLst/>
          </a:prstGeom>
          <a:noFill/>
        </p:spPr>
        <p:txBody>
          <a:bodyPr wrap="none" rtlCol="0">
            <a:spAutoFit/>
          </a:bodyPr>
          <a:lstStyle/>
          <a:p>
            <a:pPr algn="ctr" defTabSz="457200" eaLnBrk="1" fontAlgn="auto" hangingPunct="1">
              <a:spcBef>
                <a:spcPts val="0"/>
              </a:spcBef>
              <a:spcAft>
                <a:spcPts val="0"/>
              </a:spcAft>
            </a:pPr>
            <a:r>
              <a:rPr lang="en-US" dirty="0" smtClean="0">
                <a:solidFill>
                  <a:srgbClr val="4F81BD">
                    <a:lumMod val="75000"/>
                  </a:srgbClr>
                </a:solidFill>
                <a:latin typeface="Calibri"/>
              </a:rPr>
              <a:t>Draft Plan or </a:t>
            </a:r>
            <a:br>
              <a:rPr lang="en-US" dirty="0" smtClean="0">
                <a:solidFill>
                  <a:srgbClr val="4F81BD">
                    <a:lumMod val="75000"/>
                  </a:srgbClr>
                </a:solidFill>
                <a:latin typeface="Calibri"/>
              </a:rPr>
            </a:br>
            <a:r>
              <a:rPr lang="en-US" dirty="0" smtClean="0">
                <a:solidFill>
                  <a:srgbClr val="4F81BD">
                    <a:lumMod val="75000"/>
                  </a:srgbClr>
                </a:solidFill>
                <a:latin typeface="Calibri"/>
              </a:rPr>
              <a:t>Ordinance</a:t>
            </a:r>
            <a:endParaRPr lang="en-US" dirty="0">
              <a:solidFill>
                <a:srgbClr val="4F81BD">
                  <a:lumMod val="75000"/>
                </a:srgbClr>
              </a:solidFill>
              <a:latin typeface="Calibri"/>
            </a:endParaRPr>
          </a:p>
        </p:txBody>
      </p:sp>
      <p:sp>
        <p:nvSpPr>
          <p:cNvPr id="13" name="TextBox 12"/>
          <p:cNvSpPr txBox="1"/>
          <p:nvPr/>
        </p:nvSpPr>
        <p:spPr>
          <a:xfrm>
            <a:off x="7679077" y="3066369"/>
            <a:ext cx="1464923" cy="830997"/>
          </a:xfrm>
          <a:prstGeom prst="rect">
            <a:avLst/>
          </a:prstGeom>
          <a:noFill/>
        </p:spPr>
        <p:txBody>
          <a:bodyPr wrap="square" rtlCol="0">
            <a:spAutoFit/>
          </a:bodyPr>
          <a:lstStyle/>
          <a:p>
            <a:pPr algn="ctr" defTabSz="457200" eaLnBrk="1" fontAlgn="auto" hangingPunct="1">
              <a:spcBef>
                <a:spcPts val="0"/>
              </a:spcBef>
              <a:spcAft>
                <a:spcPts val="0"/>
              </a:spcAft>
            </a:pPr>
            <a:r>
              <a:rPr lang="en-US" dirty="0" smtClean="0">
                <a:solidFill>
                  <a:srgbClr val="4F81BD">
                    <a:lumMod val="75000"/>
                  </a:srgbClr>
                </a:solidFill>
                <a:latin typeface="Calibri"/>
              </a:rPr>
              <a:t>Policy </a:t>
            </a:r>
          </a:p>
          <a:p>
            <a:pPr algn="ctr" defTabSz="457200" eaLnBrk="1" fontAlgn="auto" hangingPunct="1">
              <a:spcBef>
                <a:spcPts val="0"/>
              </a:spcBef>
              <a:spcAft>
                <a:spcPts val="0"/>
              </a:spcAft>
            </a:pPr>
            <a:r>
              <a:rPr lang="en-US" dirty="0" smtClean="0">
                <a:solidFill>
                  <a:srgbClr val="4F81BD">
                    <a:lumMod val="75000"/>
                  </a:srgbClr>
                </a:solidFill>
                <a:latin typeface="Calibri"/>
              </a:rPr>
              <a:t>Decision</a:t>
            </a:r>
            <a:endParaRPr lang="en-US" dirty="0">
              <a:solidFill>
                <a:srgbClr val="4F81BD">
                  <a:lumMod val="75000"/>
                </a:srgbClr>
              </a:solidFill>
              <a:latin typeface="Calibri"/>
            </a:endParaRPr>
          </a:p>
        </p:txBody>
      </p:sp>
      <p:sp>
        <p:nvSpPr>
          <p:cNvPr id="18" name="Right Arrow 17"/>
          <p:cNvSpPr/>
          <p:nvPr/>
        </p:nvSpPr>
        <p:spPr>
          <a:xfrm rot="19922671">
            <a:off x="1406390" y="1992361"/>
            <a:ext cx="2535439" cy="293468"/>
          </a:xfrm>
          <a:prstGeom prst="rightArrow">
            <a:avLst>
              <a:gd name="adj1" fmla="val 59643"/>
              <a:gd name="adj2"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
        <p:nvSpPr>
          <p:cNvPr id="22" name="Right Arrow 21"/>
          <p:cNvSpPr/>
          <p:nvPr/>
        </p:nvSpPr>
        <p:spPr>
          <a:xfrm rot="1863918">
            <a:off x="6013398" y="2154813"/>
            <a:ext cx="2325487" cy="33142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
        <p:nvSpPr>
          <p:cNvPr id="19" name="TextBox 18"/>
          <p:cNvSpPr txBox="1"/>
          <p:nvPr/>
        </p:nvSpPr>
        <p:spPr>
          <a:xfrm>
            <a:off x="2242528" y="2675601"/>
            <a:ext cx="1619193" cy="1554272"/>
          </a:xfrm>
          <a:prstGeom prst="rect">
            <a:avLst/>
          </a:prstGeom>
          <a:noFill/>
        </p:spPr>
        <p:txBody>
          <a:bodyPr wrap="square" rtlCol="0">
            <a:spAutoFit/>
          </a:bodyPr>
          <a:lstStyle/>
          <a:p>
            <a:pPr marL="171450" indent="-171450" defTabSz="457200" eaLnBrk="1" fontAlgn="auto" hangingPunct="1">
              <a:lnSpc>
                <a:spcPct val="50000"/>
              </a:lnSpc>
              <a:spcBef>
                <a:spcPts val="0"/>
              </a:spcBef>
              <a:spcAft>
                <a:spcPts val="0"/>
              </a:spcAft>
              <a:buFont typeface="Arial"/>
              <a:buChar char="•"/>
            </a:pPr>
            <a:endParaRPr lang="en-US" sz="1400" dirty="0" smtClean="0">
              <a:solidFill>
                <a:srgbClr val="008000"/>
              </a:solidFill>
              <a:latin typeface="Calibri"/>
            </a:endParaRPr>
          </a:p>
          <a:p>
            <a:pPr marL="171450" indent="-171450" defTabSz="457200" eaLnBrk="1" fontAlgn="auto" hangingPunct="1">
              <a:spcBef>
                <a:spcPts val="0"/>
              </a:spcBef>
              <a:spcAft>
                <a:spcPts val="0"/>
              </a:spcAft>
              <a:buFont typeface="Arial"/>
              <a:buChar char="•"/>
            </a:pPr>
            <a:r>
              <a:rPr lang="en-US" sz="1600" dirty="0" smtClean="0">
                <a:solidFill>
                  <a:srgbClr val="008000"/>
                </a:solidFill>
                <a:latin typeface="Calibri"/>
              </a:rPr>
              <a:t>Community </a:t>
            </a:r>
            <a:br>
              <a:rPr lang="en-US" sz="1600" dirty="0" smtClean="0">
                <a:solidFill>
                  <a:srgbClr val="008000"/>
                </a:solidFill>
                <a:latin typeface="Calibri"/>
              </a:rPr>
            </a:br>
            <a:r>
              <a:rPr lang="en-US" sz="1600" dirty="0" smtClean="0">
                <a:solidFill>
                  <a:srgbClr val="008000"/>
                </a:solidFill>
                <a:latin typeface="Calibri"/>
              </a:rPr>
              <a:t>Meetings &amp; Workshops</a:t>
            </a:r>
          </a:p>
          <a:p>
            <a:pPr marL="171450" indent="-171450" defTabSz="457200" eaLnBrk="1" fontAlgn="auto" hangingPunct="1">
              <a:lnSpc>
                <a:spcPct val="50000"/>
              </a:lnSpc>
              <a:spcBef>
                <a:spcPts val="0"/>
              </a:spcBef>
              <a:spcAft>
                <a:spcPts val="0"/>
              </a:spcAft>
              <a:buFont typeface="Arial"/>
              <a:buChar char="•"/>
            </a:pPr>
            <a:endParaRPr lang="en-US" sz="1600" dirty="0" smtClean="0">
              <a:solidFill>
                <a:srgbClr val="008000"/>
              </a:solidFill>
              <a:latin typeface="Calibri"/>
            </a:endParaRPr>
          </a:p>
          <a:p>
            <a:pPr marL="171450" indent="-171450" defTabSz="457200" eaLnBrk="1" fontAlgn="auto" hangingPunct="1">
              <a:spcBef>
                <a:spcPts val="0"/>
              </a:spcBef>
              <a:spcAft>
                <a:spcPts val="0"/>
              </a:spcAft>
              <a:buFont typeface="Arial"/>
              <a:buChar char="•"/>
            </a:pPr>
            <a:r>
              <a:rPr lang="en-US" sz="1600" dirty="0" smtClean="0">
                <a:solidFill>
                  <a:srgbClr val="008000"/>
                </a:solidFill>
                <a:latin typeface="Calibri"/>
              </a:rPr>
              <a:t>Online </a:t>
            </a:r>
            <a:br>
              <a:rPr lang="en-US" sz="1600" dirty="0" smtClean="0">
                <a:solidFill>
                  <a:srgbClr val="008000"/>
                </a:solidFill>
                <a:latin typeface="Calibri"/>
              </a:rPr>
            </a:br>
            <a:r>
              <a:rPr lang="en-US" sz="1600" dirty="0" smtClean="0">
                <a:solidFill>
                  <a:srgbClr val="008000"/>
                </a:solidFill>
                <a:latin typeface="Calibri"/>
              </a:rPr>
              <a:t>Consultation</a:t>
            </a:r>
            <a:endParaRPr lang="en-US" sz="1600" dirty="0">
              <a:solidFill>
                <a:srgbClr val="008000"/>
              </a:solidFill>
              <a:latin typeface="Calibri"/>
            </a:endParaRPr>
          </a:p>
        </p:txBody>
      </p:sp>
      <p:sp>
        <p:nvSpPr>
          <p:cNvPr id="20" name="TextBox 19"/>
          <p:cNvSpPr txBox="1"/>
          <p:nvPr/>
        </p:nvSpPr>
        <p:spPr>
          <a:xfrm rot="19905708">
            <a:off x="1091609" y="1723746"/>
            <a:ext cx="2677636" cy="338554"/>
          </a:xfrm>
          <a:prstGeom prst="rect">
            <a:avLst/>
          </a:prstGeom>
          <a:noFill/>
        </p:spPr>
        <p:txBody>
          <a:bodyPr wrap="none" rtlCol="0">
            <a:spAutoFit/>
          </a:bodyPr>
          <a:lstStyle/>
          <a:p>
            <a:pPr algn="ctr" defTabSz="457200" eaLnBrk="1" fontAlgn="auto" hangingPunct="1">
              <a:spcBef>
                <a:spcPts val="0"/>
              </a:spcBef>
              <a:spcAft>
                <a:spcPts val="0"/>
              </a:spcAft>
            </a:pPr>
            <a:r>
              <a:rPr lang="en-US" sz="1600" dirty="0" smtClean="0">
                <a:solidFill>
                  <a:srgbClr val="008000"/>
                </a:solidFill>
                <a:latin typeface="Calibri"/>
              </a:rPr>
              <a:t>Expand Perspectives/Options</a:t>
            </a:r>
            <a:endParaRPr lang="en-US" sz="1600" dirty="0">
              <a:solidFill>
                <a:srgbClr val="008000"/>
              </a:solidFill>
              <a:latin typeface="Calibri"/>
            </a:endParaRPr>
          </a:p>
        </p:txBody>
      </p:sp>
      <p:sp>
        <p:nvSpPr>
          <p:cNvPr id="25" name="TextBox 24"/>
          <p:cNvSpPr txBox="1"/>
          <p:nvPr/>
        </p:nvSpPr>
        <p:spPr>
          <a:xfrm>
            <a:off x="6245737" y="2754627"/>
            <a:ext cx="1153080" cy="1200329"/>
          </a:xfrm>
          <a:prstGeom prst="rect">
            <a:avLst/>
          </a:prstGeom>
          <a:noFill/>
        </p:spPr>
        <p:txBody>
          <a:bodyPr wrap="square" rtlCol="0">
            <a:spAutoFit/>
          </a:bodyPr>
          <a:lstStyle/>
          <a:p>
            <a:pPr marL="171450" indent="-171450" defTabSz="457200" eaLnBrk="1" fontAlgn="auto" hangingPunct="1">
              <a:spcBef>
                <a:spcPts val="0"/>
              </a:spcBef>
              <a:spcAft>
                <a:spcPts val="0"/>
              </a:spcAft>
              <a:buFont typeface="Arial"/>
              <a:buChar char="•"/>
            </a:pPr>
            <a:r>
              <a:rPr lang="en-US" sz="1600" dirty="0" smtClean="0">
                <a:solidFill>
                  <a:srgbClr val="4F81BD">
                    <a:lumMod val="75000"/>
                  </a:srgbClr>
                </a:solidFill>
                <a:latin typeface="Calibri"/>
              </a:rPr>
              <a:t>Public </a:t>
            </a:r>
            <a:br>
              <a:rPr lang="en-US" sz="1600" dirty="0" smtClean="0">
                <a:solidFill>
                  <a:srgbClr val="4F81BD">
                    <a:lumMod val="75000"/>
                  </a:srgbClr>
                </a:solidFill>
                <a:latin typeface="Calibri"/>
              </a:rPr>
            </a:br>
            <a:r>
              <a:rPr lang="en-US" sz="1600" dirty="0" smtClean="0">
                <a:solidFill>
                  <a:srgbClr val="4F81BD">
                    <a:lumMod val="75000"/>
                  </a:srgbClr>
                </a:solidFill>
                <a:latin typeface="Calibri"/>
              </a:rPr>
              <a:t>Hearings</a:t>
            </a:r>
          </a:p>
          <a:p>
            <a:pPr marL="171450" indent="-171450" defTabSz="457200" eaLnBrk="1" fontAlgn="auto" hangingPunct="1">
              <a:lnSpc>
                <a:spcPct val="50000"/>
              </a:lnSpc>
              <a:spcBef>
                <a:spcPts val="0"/>
              </a:spcBef>
              <a:spcAft>
                <a:spcPts val="0"/>
              </a:spcAft>
              <a:buFont typeface="Arial"/>
              <a:buChar char="•"/>
            </a:pPr>
            <a:endParaRPr lang="en-US" sz="1600" dirty="0" smtClean="0">
              <a:solidFill>
                <a:srgbClr val="4F81BD">
                  <a:lumMod val="75000"/>
                </a:srgbClr>
              </a:solidFill>
              <a:latin typeface="Calibri"/>
            </a:endParaRPr>
          </a:p>
          <a:p>
            <a:pPr marL="171450" indent="-171450" defTabSz="457200" eaLnBrk="1" fontAlgn="auto" hangingPunct="1">
              <a:spcBef>
                <a:spcPts val="0"/>
              </a:spcBef>
              <a:spcAft>
                <a:spcPts val="0"/>
              </a:spcAft>
              <a:buFont typeface="Arial"/>
              <a:buChar char="•"/>
            </a:pPr>
            <a:r>
              <a:rPr lang="en-US" sz="1600" dirty="0" smtClean="0">
                <a:solidFill>
                  <a:srgbClr val="4F81BD">
                    <a:lumMod val="75000"/>
                  </a:srgbClr>
                </a:solidFill>
                <a:latin typeface="Calibri"/>
              </a:rPr>
              <a:t>Council </a:t>
            </a:r>
            <a:br>
              <a:rPr lang="en-US" sz="1600" dirty="0" smtClean="0">
                <a:solidFill>
                  <a:srgbClr val="4F81BD">
                    <a:lumMod val="75000"/>
                  </a:srgbClr>
                </a:solidFill>
                <a:latin typeface="Calibri"/>
              </a:rPr>
            </a:br>
            <a:r>
              <a:rPr lang="en-US" sz="1600" dirty="0" smtClean="0">
                <a:solidFill>
                  <a:srgbClr val="4F81BD">
                    <a:lumMod val="75000"/>
                  </a:srgbClr>
                </a:solidFill>
                <a:latin typeface="Calibri"/>
              </a:rPr>
              <a:t>Meetings</a:t>
            </a:r>
          </a:p>
        </p:txBody>
      </p:sp>
      <p:sp>
        <p:nvSpPr>
          <p:cNvPr id="26" name="TextBox 25"/>
          <p:cNvSpPr txBox="1"/>
          <p:nvPr/>
        </p:nvSpPr>
        <p:spPr>
          <a:xfrm>
            <a:off x="4207941" y="1578587"/>
            <a:ext cx="1702553" cy="830997"/>
          </a:xfrm>
          <a:prstGeom prst="rect">
            <a:avLst/>
          </a:prstGeom>
          <a:noFill/>
          <a:ln>
            <a:noFill/>
          </a:ln>
        </p:spPr>
        <p:txBody>
          <a:bodyPr wrap="square" rtlCol="0">
            <a:spAutoFit/>
          </a:bodyPr>
          <a:lstStyle/>
          <a:p>
            <a:pPr algn="ctr" defTabSz="457200" eaLnBrk="1" fontAlgn="auto" hangingPunct="1">
              <a:spcBef>
                <a:spcPts val="0"/>
              </a:spcBef>
              <a:spcAft>
                <a:spcPts val="0"/>
              </a:spcAft>
            </a:pPr>
            <a:r>
              <a:rPr lang="en-US" sz="1600" dirty="0" smtClean="0">
                <a:solidFill>
                  <a:srgbClr val="008000"/>
                </a:solidFill>
                <a:latin typeface="Calibri"/>
              </a:rPr>
              <a:t>Shared </a:t>
            </a:r>
          </a:p>
          <a:p>
            <a:pPr algn="ctr" defTabSz="457200" eaLnBrk="1" fontAlgn="auto" hangingPunct="1">
              <a:spcBef>
                <a:spcPts val="0"/>
              </a:spcBef>
              <a:spcAft>
                <a:spcPts val="0"/>
              </a:spcAft>
            </a:pPr>
            <a:r>
              <a:rPr lang="en-US" sz="1600" dirty="0" smtClean="0">
                <a:solidFill>
                  <a:srgbClr val="008000"/>
                </a:solidFill>
                <a:latin typeface="Calibri"/>
              </a:rPr>
              <a:t>Understanding </a:t>
            </a:r>
            <a:br>
              <a:rPr lang="en-US" sz="1600" dirty="0" smtClean="0">
                <a:solidFill>
                  <a:srgbClr val="008000"/>
                </a:solidFill>
                <a:latin typeface="Calibri"/>
              </a:rPr>
            </a:br>
            <a:r>
              <a:rPr lang="en-US" sz="1600" dirty="0" smtClean="0">
                <a:solidFill>
                  <a:srgbClr val="008000"/>
                </a:solidFill>
                <a:latin typeface="Calibri"/>
              </a:rPr>
              <a:t>of Key Issues</a:t>
            </a:r>
            <a:endParaRPr lang="en-US" sz="1600" dirty="0">
              <a:solidFill>
                <a:srgbClr val="008000"/>
              </a:solidFill>
              <a:latin typeface="Calibri"/>
            </a:endParaRPr>
          </a:p>
        </p:txBody>
      </p:sp>
      <p:sp>
        <p:nvSpPr>
          <p:cNvPr id="27" name="TextBox 26"/>
          <p:cNvSpPr txBox="1"/>
          <p:nvPr/>
        </p:nvSpPr>
        <p:spPr>
          <a:xfrm>
            <a:off x="4421331" y="2836358"/>
            <a:ext cx="1352942" cy="1200328"/>
          </a:xfrm>
          <a:prstGeom prst="rect">
            <a:avLst/>
          </a:prstGeom>
          <a:noFill/>
        </p:spPr>
        <p:txBody>
          <a:bodyPr wrap="square" rtlCol="0">
            <a:spAutoFit/>
          </a:bodyPr>
          <a:lstStyle/>
          <a:p>
            <a:pPr algn="ctr" defTabSz="457200" eaLnBrk="1" fontAlgn="auto" hangingPunct="1">
              <a:spcBef>
                <a:spcPts val="0"/>
              </a:spcBef>
              <a:spcAft>
                <a:spcPts val="0"/>
              </a:spcAft>
            </a:pPr>
            <a:r>
              <a:rPr lang="en-US" dirty="0" smtClean="0">
                <a:solidFill>
                  <a:srgbClr val="4F81BD">
                    <a:lumMod val="75000"/>
                  </a:srgbClr>
                </a:solidFill>
                <a:latin typeface="Calibri"/>
              </a:rPr>
              <a:t>Revised Plan/ </a:t>
            </a:r>
            <a:br>
              <a:rPr lang="en-US" dirty="0" smtClean="0">
                <a:solidFill>
                  <a:srgbClr val="4F81BD">
                    <a:lumMod val="75000"/>
                  </a:srgbClr>
                </a:solidFill>
                <a:latin typeface="Calibri"/>
              </a:rPr>
            </a:br>
            <a:r>
              <a:rPr lang="en-US" dirty="0" smtClean="0">
                <a:solidFill>
                  <a:srgbClr val="4F81BD">
                    <a:lumMod val="75000"/>
                  </a:srgbClr>
                </a:solidFill>
                <a:latin typeface="Calibri"/>
              </a:rPr>
              <a:t>Options</a:t>
            </a:r>
            <a:endParaRPr lang="en-US" dirty="0">
              <a:solidFill>
                <a:srgbClr val="4F81BD">
                  <a:lumMod val="75000"/>
                </a:srgbClr>
              </a:solidFill>
              <a:latin typeface="Calibri"/>
            </a:endParaRPr>
          </a:p>
        </p:txBody>
      </p:sp>
      <p:sp>
        <p:nvSpPr>
          <p:cNvPr id="32" name="TextBox 31"/>
          <p:cNvSpPr txBox="1"/>
          <p:nvPr/>
        </p:nvSpPr>
        <p:spPr>
          <a:xfrm>
            <a:off x="457211" y="100816"/>
            <a:ext cx="8915400" cy="461665"/>
          </a:xfrm>
          <a:prstGeom prst="rect">
            <a:avLst/>
          </a:prstGeom>
          <a:noFill/>
        </p:spPr>
        <p:txBody>
          <a:bodyPr wrap="square" rtlCol="0">
            <a:spAutoFit/>
          </a:bodyPr>
          <a:lstStyle/>
          <a:p>
            <a:pPr algn="ctr" defTabSz="457200" eaLnBrk="1" fontAlgn="auto" hangingPunct="1">
              <a:spcBef>
                <a:spcPts val="0"/>
              </a:spcBef>
              <a:spcAft>
                <a:spcPts val="0"/>
              </a:spcAft>
            </a:pPr>
            <a:r>
              <a:rPr lang="en-US" dirty="0" smtClean="0">
                <a:solidFill>
                  <a:srgbClr val="4F81BD">
                    <a:lumMod val="75000"/>
                  </a:srgbClr>
                </a:solidFill>
                <a:latin typeface="Calibri"/>
              </a:rPr>
              <a:t>Public Decision-Making Process</a:t>
            </a:r>
          </a:p>
        </p:txBody>
      </p:sp>
      <p:sp>
        <p:nvSpPr>
          <p:cNvPr id="36" name="Right Arrow 35"/>
          <p:cNvSpPr/>
          <p:nvPr/>
        </p:nvSpPr>
        <p:spPr>
          <a:xfrm rot="1054390">
            <a:off x="1520618" y="4454515"/>
            <a:ext cx="2344137" cy="342229"/>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
        <p:nvSpPr>
          <p:cNvPr id="37" name="TextBox 36"/>
          <p:cNvSpPr txBox="1"/>
          <p:nvPr/>
        </p:nvSpPr>
        <p:spPr>
          <a:xfrm rot="1934598">
            <a:off x="5929588" y="1791958"/>
            <a:ext cx="2437486" cy="338554"/>
          </a:xfrm>
          <a:prstGeom prst="rect">
            <a:avLst/>
          </a:prstGeom>
          <a:noFill/>
        </p:spPr>
        <p:txBody>
          <a:bodyPr wrap="none" rtlCol="0">
            <a:spAutoFit/>
          </a:bodyPr>
          <a:lstStyle/>
          <a:p>
            <a:pPr algn="ctr" defTabSz="457200" eaLnBrk="1" fontAlgn="auto" hangingPunct="1">
              <a:spcBef>
                <a:spcPts val="0"/>
              </a:spcBef>
              <a:spcAft>
                <a:spcPts val="0"/>
              </a:spcAft>
            </a:pPr>
            <a:r>
              <a:rPr lang="en-US" sz="1600" dirty="0" smtClean="0">
                <a:solidFill>
                  <a:srgbClr val="4F81BD">
                    <a:lumMod val="75000"/>
                  </a:srgbClr>
                </a:solidFill>
                <a:latin typeface="Calibri"/>
              </a:rPr>
              <a:t>Review Choices/Trade-offs</a:t>
            </a:r>
            <a:endParaRPr lang="en-US" sz="1600" dirty="0">
              <a:solidFill>
                <a:srgbClr val="4F81BD">
                  <a:lumMod val="75000"/>
                </a:srgbClr>
              </a:solidFill>
              <a:latin typeface="Calibri"/>
            </a:endParaRPr>
          </a:p>
        </p:txBody>
      </p:sp>
      <p:sp>
        <p:nvSpPr>
          <p:cNvPr id="38" name="Right Arrow 37"/>
          <p:cNvSpPr/>
          <p:nvPr/>
        </p:nvSpPr>
        <p:spPr>
          <a:xfrm rot="20171109">
            <a:off x="6133864" y="4323457"/>
            <a:ext cx="2208658" cy="4207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1498520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b="1" dirty="0">
                <a:solidFill>
                  <a:schemeClr val="accent6">
                    <a:lumMod val="75000"/>
                  </a:schemeClr>
                </a:solidFill>
              </a:rPr>
              <a:t>Choosing Online Engagement</a:t>
            </a:r>
            <a:r>
              <a:rPr lang="en-US" sz="4000" b="1" dirty="0" smtClean="0">
                <a:solidFill>
                  <a:schemeClr val="accent6">
                    <a:lumMod val="75000"/>
                  </a:schemeClr>
                </a:solidFill>
              </a:rPr>
              <a:t> Tools</a:t>
            </a:r>
            <a:endParaRPr lang="en-US" sz="4000" b="1" dirty="0">
              <a:solidFill>
                <a:schemeClr val="accent6">
                  <a:lumMod val="75000"/>
                </a:schemeClr>
              </a:solidFill>
            </a:endParaRPr>
          </a:p>
        </p:txBody>
      </p:sp>
      <p:graphicFrame>
        <p:nvGraphicFramePr>
          <p:cNvPr id="6" name="Content Placeholder 5"/>
          <p:cNvGraphicFramePr>
            <a:graphicFrameLocks noGrp="1"/>
          </p:cNvGraphicFramePr>
          <p:nvPr>
            <p:ph idx="1"/>
          </p:nvPr>
        </p:nvGraphicFramePr>
        <p:xfrm>
          <a:off x="457200" y="2311400"/>
          <a:ext cx="8229600" cy="4348480"/>
        </p:xfrm>
        <a:graphic>
          <a:graphicData uri="http://schemas.openxmlformats.org/drawingml/2006/table">
            <a:tbl>
              <a:tblPr firstRow="1" bandRow="1">
                <a:tableStyleId>{5C22544A-7EE6-4342-B048-85BDC9FD1C3A}</a:tableStyleId>
              </a:tblPr>
              <a:tblGrid>
                <a:gridCol w="1645920"/>
                <a:gridCol w="1645920"/>
                <a:gridCol w="1508760"/>
                <a:gridCol w="1783080"/>
                <a:gridCol w="1645920"/>
              </a:tblGrid>
              <a:tr h="79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Inform</a:t>
                      </a:r>
                    </a:p>
                    <a:p>
                      <a:endParaRPr lang="en-US" sz="2000" dirty="0"/>
                    </a:p>
                  </a:txBody>
                  <a:tcPr/>
                </a:tc>
                <a:tc>
                  <a:txBody>
                    <a:bodyPr/>
                    <a:lstStyle/>
                    <a:p>
                      <a:r>
                        <a:rPr lang="en-US" sz="2000" dirty="0" smtClean="0"/>
                        <a:t>Consult</a:t>
                      </a:r>
                      <a:endParaRPr lang="en-US" sz="2000" dirty="0"/>
                    </a:p>
                  </a:txBody>
                  <a:tcPr/>
                </a:tc>
                <a:tc>
                  <a:txBody>
                    <a:bodyPr/>
                    <a:lstStyle/>
                    <a:p>
                      <a:r>
                        <a:rPr lang="en-US" sz="2000" dirty="0" smtClean="0"/>
                        <a:t>Involve</a:t>
                      </a:r>
                      <a:endParaRPr lang="en-US" sz="2000" dirty="0"/>
                    </a:p>
                  </a:txBody>
                  <a:tcPr/>
                </a:tc>
                <a:tc>
                  <a:txBody>
                    <a:bodyPr/>
                    <a:lstStyle/>
                    <a:p>
                      <a:r>
                        <a:rPr lang="en-US" sz="2000" dirty="0" smtClean="0"/>
                        <a:t>Collaborate</a:t>
                      </a:r>
                      <a:endParaRPr lang="en-US" sz="2000" dirty="0"/>
                    </a:p>
                  </a:txBody>
                  <a:tcPr/>
                </a:tc>
                <a:tc>
                  <a:txBody>
                    <a:bodyPr/>
                    <a:lstStyle/>
                    <a:p>
                      <a:r>
                        <a:rPr lang="en-US" sz="2000" dirty="0" smtClean="0"/>
                        <a:t>Empower</a:t>
                      </a:r>
                      <a:endParaRPr lang="en-US" sz="2000" dirty="0"/>
                    </a:p>
                  </a:txBody>
                  <a:tcPr/>
                </a:tc>
              </a:tr>
              <a:tr h="3554710">
                <a:tc>
                  <a:txBody>
                    <a:bodyPr/>
                    <a:lstStyle/>
                    <a:p>
                      <a:r>
                        <a:rPr lang="en-US" sz="2000" dirty="0" smtClean="0"/>
                        <a:t>Web pages</a:t>
                      </a:r>
                    </a:p>
                    <a:p>
                      <a:endParaRPr lang="en-US" sz="2000" dirty="0" smtClean="0"/>
                    </a:p>
                    <a:p>
                      <a:r>
                        <a:rPr lang="en-US" sz="2000" dirty="0" smtClean="0"/>
                        <a:t>E-notify</a:t>
                      </a:r>
                    </a:p>
                    <a:p>
                      <a:endParaRPr lang="en-US" sz="2000" dirty="0" smtClean="0"/>
                    </a:p>
                    <a:p>
                      <a:r>
                        <a:rPr lang="en-US" sz="2000" dirty="0" smtClean="0"/>
                        <a:t>Videos/podcasts</a:t>
                      </a:r>
                    </a:p>
                    <a:p>
                      <a:endParaRPr lang="en-US" sz="2000" dirty="0" smtClean="0"/>
                    </a:p>
                    <a:p>
                      <a:r>
                        <a:rPr lang="en-US" sz="2000" dirty="0" smtClean="0"/>
                        <a:t>Simulations</a:t>
                      </a:r>
                      <a:endParaRPr lang="en-US" sz="2000" dirty="0"/>
                    </a:p>
                  </a:txBody>
                  <a:tcPr/>
                </a:tc>
                <a:tc>
                  <a:txBody>
                    <a:bodyPr/>
                    <a:lstStyle/>
                    <a:p>
                      <a:r>
                        <a:rPr lang="en-US" sz="2000" dirty="0" smtClean="0"/>
                        <a:t>Survey/poll</a:t>
                      </a:r>
                    </a:p>
                    <a:p>
                      <a:endParaRPr lang="en-US" sz="2000" dirty="0" smtClean="0"/>
                    </a:p>
                    <a:p>
                      <a:r>
                        <a:rPr lang="en-US" sz="2000" dirty="0" smtClean="0"/>
                        <a:t>Invite feedback</a:t>
                      </a:r>
                    </a:p>
                    <a:p>
                      <a:endParaRPr lang="en-US" sz="2000" dirty="0" smtClean="0"/>
                    </a:p>
                    <a:p>
                      <a:r>
                        <a:rPr lang="en-US" sz="2000" dirty="0" smtClean="0"/>
                        <a:t>E-commen</a:t>
                      </a:r>
                      <a:r>
                        <a:rPr lang="en-US" sz="2000" baseline="0" dirty="0" smtClean="0"/>
                        <a:t>t (&amp; c</a:t>
                      </a:r>
                      <a:r>
                        <a:rPr lang="en-US" sz="2000" dirty="0" smtClean="0"/>
                        <a:t>omment</a:t>
                      </a:r>
                      <a:r>
                        <a:rPr lang="en-US" sz="2000" baseline="0" dirty="0" smtClean="0"/>
                        <a:t> on others’ comments)</a:t>
                      </a:r>
                      <a:endParaRPr lang="en-US" sz="2000" dirty="0"/>
                    </a:p>
                  </a:txBody>
                  <a:tcPr/>
                </a:tc>
                <a:tc>
                  <a:txBody>
                    <a:bodyPr/>
                    <a:lstStyle/>
                    <a:p>
                      <a:r>
                        <a:rPr lang="en-US" sz="2000" dirty="0" smtClean="0"/>
                        <a:t>Ideation</a:t>
                      </a:r>
                    </a:p>
                    <a:p>
                      <a:endParaRPr lang="en-US" sz="2000" dirty="0" smtClean="0"/>
                    </a:p>
                    <a:p>
                      <a:r>
                        <a:rPr lang="en-US" sz="2000" dirty="0" smtClean="0"/>
                        <a:t>Trade-offs</a:t>
                      </a:r>
                    </a:p>
                    <a:p>
                      <a:endParaRPr lang="en-US" sz="2000" dirty="0" smtClean="0"/>
                    </a:p>
                    <a:p>
                      <a:r>
                        <a:rPr lang="en-US" sz="2000" dirty="0" smtClean="0"/>
                        <a:t>Mapping</a:t>
                      </a:r>
                    </a:p>
                    <a:p>
                      <a:endParaRPr lang="en-US" sz="2000" dirty="0" smtClean="0"/>
                    </a:p>
                    <a:p>
                      <a:r>
                        <a:rPr lang="en-US" sz="2000" dirty="0" smtClean="0"/>
                        <a:t>Online forum</a:t>
                      </a:r>
                      <a:endParaRPr lang="en-US" sz="2000" dirty="0"/>
                    </a:p>
                  </a:txBody>
                  <a:tcPr/>
                </a:tc>
                <a:tc>
                  <a:txBody>
                    <a:bodyPr/>
                    <a:lstStyle/>
                    <a:p>
                      <a:r>
                        <a:rPr lang="en-US" sz="2000" dirty="0" smtClean="0"/>
                        <a:t>Interactive community</a:t>
                      </a:r>
                      <a:r>
                        <a:rPr lang="en-US" sz="2000" baseline="0" dirty="0" smtClean="0"/>
                        <a:t> planning</a:t>
                      </a:r>
                    </a:p>
                    <a:p>
                      <a:endParaRPr lang="en-US" sz="2000" baseline="0" dirty="0" smtClean="0"/>
                    </a:p>
                    <a:p>
                      <a:r>
                        <a:rPr lang="en-US" sz="2000" baseline="0" dirty="0" err="1" smtClean="0"/>
                        <a:t>Hackathon</a:t>
                      </a:r>
                      <a:endParaRPr lang="en-US" sz="2000" baseline="0" dirty="0" smtClean="0"/>
                    </a:p>
                    <a:p>
                      <a:endParaRPr lang="en-US" sz="2000" baseline="0" dirty="0" smtClean="0"/>
                    </a:p>
                    <a:p>
                      <a:r>
                        <a:rPr lang="en-US" sz="2000" baseline="0" dirty="0" err="1" smtClean="0"/>
                        <a:t>Ideajam</a:t>
                      </a:r>
                      <a:endParaRPr lang="en-US" sz="2000" dirty="0"/>
                    </a:p>
                  </a:txBody>
                  <a:tcPr/>
                </a:tc>
                <a:tc>
                  <a:txBody>
                    <a:bodyPr/>
                    <a:lstStyle/>
                    <a:p>
                      <a:r>
                        <a:rPr lang="en-US" sz="2000" dirty="0" smtClean="0"/>
                        <a:t>Citizens report and use data</a:t>
                      </a:r>
                    </a:p>
                    <a:p>
                      <a:endParaRPr lang="en-US" sz="2000" dirty="0" smtClean="0"/>
                    </a:p>
                    <a:p>
                      <a:r>
                        <a:rPr lang="en-US" sz="2000" dirty="0" smtClean="0"/>
                        <a:t>Neighbor to neighbor apps</a:t>
                      </a:r>
                      <a:endParaRPr lang="en-US" sz="2000" dirty="0"/>
                    </a:p>
                  </a:txBody>
                  <a:tcPr/>
                </a:tc>
              </a:tr>
            </a:tbl>
          </a:graphicData>
        </a:graphic>
      </p:graphicFrame>
      <p:sp>
        <p:nvSpPr>
          <p:cNvPr id="4" name="TextBox 3"/>
          <p:cNvSpPr txBox="1"/>
          <p:nvPr/>
        </p:nvSpPr>
        <p:spPr>
          <a:xfrm>
            <a:off x="533400" y="1659467"/>
            <a:ext cx="6781800" cy="523220"/>
          </a:xfrm>
          <a:prstGeom prst="rect">
            <a:avLst/>
          </a:prstGeom>
          <a:noFill/>
        </p:spPr>
        <p:txBody>
          <a:bodyPr wrap="square" rtlCol="0">
            <a:spAutoFit/>
          </a:bodyPr>
          <a:lstStyle/>
          <a:p>
            <a:pPr defTabSz="457200" eaLnBrk="1" fontAlgn="auto" hangingPunct="1">
              <a:spcBef>
                <a:spcPts val="0"/>
              </a:spcBef>
              <a:spcAft>
                <a:spcPts val="0"/>
              </a:spcAft>
            </a:pPr>
            <a:r>
              <a:rPr lang="en-US" sz="2800" b="0" dirty="0" smtClean="0">
                <a:solidFill>
                  <a:prstClr val="black"/>
                </a:solidFill>
                <a:latin typeface="Calibri"/>
              </a:rPr>
              <a:t>Purposes drive selection of tools:</a:t>
            </a:r>
            <a:endParaRPr lang="en-US" sz="2800" b="0" dirty="0">
              <a:solidFill>
                <a:prstClr val="black"/>
              </a:solidFill>
              <a:latin typeface="Calibri"/>
            </a:endParaRPr>
          </a:p>
        </p:txBody>
      </p:sp>
    </p:spTree>
    <p:extLst>
      <p:ext uri="{BB962C8B-B14F-4D97-AF65-F5344CB8AC3E}">
        <p14:creationId xmlns:p14="http://schemas.microsoft.com/office/powerpoint/2010/main" val="224723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9464"/>
          </a:xfrm>
        </p:spPr>
        <p:txBody>
          <a:bodyPr>
            <a:normAutofit/>
          </a:bodyPr>
          <a:lstStyle/>
          <a:p>
            <a:r>
              <a:rPr lang="en-US" sz="4000" b="1" dirty="0" smtClean="0">
                <a:solidFill>
                  <a:schemeClr val="accent6">
                    <a:lumMod val="75000"/>
                  </a:schemeClr>
                </a:solidFill>
              </a:rPr>
              <a:t>Local Government Examples</a:t>
            </a:r>
            <a:endParaRPr lang="en-US" sz="4000"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908055"/>
              </p:ext>
            </p:extLst>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9077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verside Redux.tiff"/>
          <p:cNvPicPr>
            <a:picLocks noChangeAspect="1"/>
          </p:cNvPicPr>
          <p:nvPr/>
        </p:nvPicPr>
        <p:blipFill>
          <a:blip r:embed="rId2"/>
          <a:stretch>
            <a:fillRect/>
          </a:stretch>
        </p:blipFill>
        <p:spPr>
          <a:xfrm>
            <a:off x="253222" y="508000"/>
            <a:ext cx="8890778" cy="6013265"/>
          </a:xfrm>
          <a:prstGeom prst="rect">
            <a:avLst/>
          </a:prstGeom>
        </p:spPr>
      </p:pic>
    </p:spTree>
    <p:extLst>
      <p:ext uri="{BB962C8B-B14F-4D97-AF65-F5344CB8AC3E}">
        <p14:creationId xmlns:p14="http://schemas.microsoft.com/office/powerpoint/2010/main" val="248704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linas Screen.tiff"/>
          <p:cNvPicPr>
            <a:picLocks noChangeAspect="1"/>
          </p:cNvPicPr>
          <p:nvPr/>
        </p:nvPicPr>
        <p:blipFill>
          <a:blip r:embed="rId2"/>
          <a:stretch>
            <a:fillRect/>
          </a:stretch>
        </p:blipFill>
        <p:spPr>
          <a:xfrm>
            <a:off x="738153" y="0"/>
            <a:ext cx="8041141" cy="6858000"/>
          </a:xfrm>
          <a:prstGeom prst="rect">
            <a:avLst/>
          </a:prstGeom>
        </p:spPr>
      </p:pic>
    </p:spTree>
    <p:extLst>
      <p:ext uri="{BB962C8B-B14F-4D97-AF65-F5344CB8AC3E}">
        <p14:creationId xmlns:p14="http://schemas.microsoft.com/office/powerpoint/2010/main" val="3844676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6-12 at 5.37.48 PM.png"/>
          <p:cNvPicPr>
            <a:picLocks noChangeAspect="1"/>
          </p:cNvPicPr>
          <p:nvPr/>
        </p:nvPicPr>
        <p:blipFill>
          <a:blip r:embed="rId2"/>
          <a:stretch>
            <a:fillRect/>
          </a:stretch>
        </p:blipFill>
        <p:spPr>
          <a:xfrm>
            <a:off x="368178" y="0"/>
            <a:ext cx="8407644" cy="6858000"/>
          </a:xfrm>
          <a:prstGeom prst="rect">
            <a:avLst/>
          </a:prstGeom>
        </p:spPr>
      </p:pic>
    </p:spTree>
    <p:extLst>
      <p:ext uri="{BB962C8B-B14F-4D97-AF65-F5344CB8AC3E}">
        <p14:creationId xmlns:p14="http://schemas.microsoft.com/office/powerpoint/2010/main" val="748385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2701"/>
            <a:ext cx="9144000" cy="6015299"/>
          </a:xfrm>
          <a:prstGeom prst="rect">
            <a:avLst/>
          </a:prstGeom>
        </p:spPr>
      </p:pic>
      <p:sp>
        <p:nvSpPr>
          <p:cNvPr id="3" name="TextBox 2"/>
          <p:cNvSpPr txBox="1"/>
          <p:nvPr/>
        </p:nvSpPr>
        <p:spPr>
          <a:xfrm>
            <a:off x="66871" y="83127"/>
            <a:ext cx="8973312" cy="646331"/>
          </a:xfrm>
          <a:prstGeom prst="rect">
            <a:avLst/>
          </a:prstGeom>
          <a:noFill/>
        </p:spPr>
        <p:txBody>
          <a:bodyPr wrap="square" rtlCol="0">
            <a:spAutoFit/>
          </a:bodyPr>
          <a:lstStyle/>
          <a:p>
            <a:pPr algn="ctr" defTabSz="457200" eaLnBrk="1" fontAlgn="auto" hangingPunct="1">
              <a:spcBef>
                <a:spcPts val="0"/>
              </a:spcBef>
              <a:spcAft>
                <a:spcPts val="0"/>
              </a:spcAft>
            </a:pPr>
            <a:r>
              <a:rPr lang="en-US" sz="3600" b="0" dirty="0" smtClean="0">
                <a:solidFill>
                  <a:prstClr val="black"/>
                </a:solidFill>
                <a:latin typeface="Calibri"/>
              </a:rPr>
              <a:t>AMBAG Long Range Transportation Plan</a:t>
            </a:r>
            <a:endParaRPr lang="en-US" sz="3600" b="0" dirty="0">
              <a:solidFill>
                <a:prstClr val="black"/>
              </a:solidFill>
              <a:latin typeface="Calibri"/>
            </a:endParaRPr>
          </a:p>
        </p:txBody>
      </p:sp>
    </p:spTree>
    <p:extLst>
      <p:ext uri="{BB962C8B-B14F-4D97-AF65-F5344CB8AC3E}">
        <p14:creationId xmlns:p14="http://schemas.microsoft.com/office/powerpoint/2010/main" val="2313700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solidFill>
                  <a:schemeClr val="accent6">
                    <a:lumMod val="75000"/>
                  </a:schemeClr>
                </a:solidFill>
                <a:effectLst/>
              </a:rPr>
              <a:t>Effective Use of </a:t>
            </a:r>
            <a:r>
              <a:rPr lang="en-US" b="1" dirty="0" smtClean="0">
                <a:solidFill>
                  <a:schemeClr val="accent6">
                    <a:lumMod val="75000"/>
                  </a:schemeClr>
                </a:solidFill>
                <a:effectLst/>
              </a:rPr>
              <a:t>Online </a:t>
            </a:r>
            <a:r>
              <a:rPr lang="en-US" b="1" dirty="0">
                <a:solidFill>
                  <a:schemeClr val="accent6">
                    <a:lumMod val="75000"/>
                  </a:schemeClr>
                </a:solidFill>
                <a:effectLst/>
              </a:rPr>
              <a:t>Engagement </a:t>
            </a:r>
            <a:endParaRPr lang="en-US"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9606931"/>
              </p:ext>
            </p:extLst>
          </p:nvPr>
        </p:nvGraphicFramePr>
        <p:xfrm>
          <a:off x="457200" y="14176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199" y="6104467"/>
            <a:ext cx="8466667" cy="492443"/>
          </a:xfrm>
          <a:prstGeom prst="rect">
            <a:avLst/>
          </a:prstGeom>
          <a:noFill/>
        </p:spPr>
        <p:txBody>
          <a:bodyPr wrap="square" rtlCol="0">
            <a:spAutoFit/>
          </a:bodyPr>
          <a:lstStyle/>
          <a:p>
            <a:pPr defTabSz="457200" eaLnBrk="1" fontAlgn="auto" hangingPunct="1">
              <a:spcBef>
                <a:spcPts val="0"/>
              </a:spcBef>
              <a:spcAft>
                <a:spcPts val="0"/>
              </a:spcAft>
            </a:pPr>
            <a:r>
              <a:rPr lang="en-US" sz="2600" dirty="0" smtClean="0">
                <a:solidFill>
                  <a:srgbClr val="1F497D">
                    <a:lumMod val="60000"/>
                    <a:lumOff val="40000"/>
                  </a:srgbClr>
                </a:solidFill>
                <a:latin typeface="Calibri"/>
              </a:rPr>
              <a:t>Adopt a “learning attitude” for continuous improvement</a:t>
            </a:r>
            <a:endParaRPr lang="en-US" sz="2600" dirty="0">
              <a:solidFill>
                <a:srgbClr val="1F497D">
                  <a:lumMod val="60000"/>
                  <a:lumOff val="40000"/>
                </a:srgbClr>
              </a:solidFill>
              <a:latin typeface="Calibri"/>
            </a:endParaRPr>
          </a:p>
        </p:txBody>
      </p:sp>
    </p:spTree>
    <p:extLst>
      <p:ext uri="{BB962C8B-B14F-4D97-AF65-F5344CB8AC3E}">
        <p14:creationId xmlns:p14="http://schemas.microsoft.com/office/powerpoint/2010/main" val="656604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4200" y="444500"/>
            <a:ext cx="8166100" cy="5588000"/>
          </a:xfrm>
          <a:prstGeom prst="rect">
            <a:avLst/>
          </a:prstGeom>
          <a:gradFill flip="none" rotWithShape="1">
            <a:gsLst>
              <a:gs pos="0">
                <a:schemeClr val="accent6">
                  <a:lumMod val="60000"/>
                  <a:lumOff val="40000"/>
                </a:schemeClr>
              </a:gs>
              <a:gs pos="100000">
                <a:schemeClr val="accent6">
                  <a:lumMod val="60000"/>
                  <a:lumOff val="40000"/>
                </a:schemeClr>
              </a:gs>
              <a:gs pos="90000">
                <a:srgbClr val="FEF9E1"/>
              </a:gs>
              <a:gs pos="14000">
                <a:srgbClr val="FEF9E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dirty="0">
              <a:solidFill>
                <a:prstClr val="white"/>
              </a:solidFill>
            </a:endParaRPr>
          </a:p>
        </p:txBody>
      </p:sp>
      <p:sp>
        <p:nvSpPr>
          <p:cNvPr id="4" name="TextBox 3"/>
          <p:cNvSpPr txBox="1"/>
          <p:nvPr/>
        </p:nvSpPr>
        <p:spPr>
          <a:xfrm>
            <a:off x="317500" y="1193800"/>
            <a:ext cx="8432800" cy="1569660"/>
          </a:xfrm>
          <a:prstGeom prst="rect">
            <a:avLst/>
          </a:prstGeom>
          <a:noFill/>
          <a:ln>
            <a:noFill/>
          </a:ln>
        </p:spPr>
        <p:txBody>
          <a:bodyPr wrap="square" rtlCol="0">
            <a:spAutoFit/>
          </a:bodyPr>
          <a:lstStyle/>
          <a:p>
            <a:pPr marL="742950" indent="-742950" defTabSz="457200" eaLnBrk="1" fontAlgn="auto" hangingPunct="1">
              <a:spcBef>
                <a:spcPts val="0"/>
              </a:spcBef>
              <a:spcAft>
                <a:spcPts val="0"/>
              </a:spcAft>
            </a:pPr>
            <a:r>
              <a:rPr lang="en-US" sz="3600" dirty="0" smtClean="0">
                <a:solidFill>
                  <a:srgbClr val="4F81BD">
                    <a:lumMod val="75000"/>
                  </a:srgbClr>
                </a:solidFill>
                <a:latin typeface="Calibri"/>
              </a:rPr>
              <a:t>	</a:t>
            </a:r>
            <a:endParaRPr lang="en-US" sz="2800" b="0" i="1" dirty="0" smtClean="0">
              <a:solidFill>
                <a:srgbClr val="4F81BD">
                  <a:lumMod val="75000"/>
                </a:srgbClr>
              </a:solidFill>
              <a:latin typeface="Calibri"/>
            </a:endParaRPr>
          </a:p>
          <a:p>
            <a:pPr marL="742950" indent="-742950" defTabSz="457200" eaLnBrk="1" fontAlgn="auto" hangingPunct="1">
              <a:spcBef>
                <a:spcPts val="0"/>
              </a:spcBef>
              <a:spcAft>
                <a:spcPts val="0"/>
              </a:spcAft>
            </a:pPr>
            <a:endParaRPr lang="en-US" sz="3200" b="0" dirty="0" smtClean="0">
              <a:solidFill>
                <a:srgbClr val="4F81BD">
                  <a:lumMod val="75000"/>
                </a:srgbClr>
              </a:solidFill>
              <a:latin typeface="Calibri"/>
            </a:endParaRPr>
          </a:p>
          <a:p>
            <a:pPr marL="742950" indent="-742950" defTabSz="457200" eaLnBrk="1" fontAlgn="auto" hangingPunct="1">
              <a:spcBef>
                <a:spcPts val="0"/>
              </a:spcBef>
              <a:spcAft>
                <a:spcPts val="0"/>
              </a:spcAft>
              <a:buFontTx/>
              <a:buAutoNum type="arabicPeriod"/>
            </a:pPr>
            <a:endParaRPr lang="en-US" sz="2800" b="0" dirty="0" smtClean="0">
              <a:solidFill>
                <a:srgbClr val="4F81BD">
                  <a:lumMod val="75000"/>
                </a:srgbClr>
              </a:solidFill>
              <a:latin typeface="Calibri"/>
            </a:endParaRPr>
          </a:p>
        </p:txBody>
      </p:sp>
      <p:sp>
        <p:nvSpPr>
          <p:cNvPr id="5" name="TextBox 4"/>
          <p:cNvSpPr txBox="1"/>
          <p:nvPr/>
        </p:nvSpPr>
        <p:spPr>
          <a:xfrm>
            <a:off x="3793066" y="3335867"/>
            <a:ext cx="4106333" cy="1908215"/>
          </a:xfrm>
          <a:prstGeom prst="rect">
            <a:avLst/>
          </a:prstGeom>
          <a:noFill/>
        </p:spPr>
        <p:txBody>
          <a:bodyPr wrap="square" rtlCol="0">
            <a:spAutoFit/>
          </a:bodyPr>
          <a:lstStyle/>
          <a:p>
            <a:pPr algn="ctr" defTabSz="457200" eaLnBrk="1" fontAlgn="auto" hangingPunct="1">
              <a:spcBef>
                <a:spcPts val="0"/>
              </a:spcBef>
              <a:spcAft>
                <a:spcPts val="0"/>
              </a:spcAft>
            </a:pPr>
            <a:endParaRPr lang="en-US" b="0" dirty="0" smtClean="0">
              <a:solidFill>
                <a:srgbClr val="F79646">
                  <a:lumMod val="75000"/>
                </a:srgbClr>
              </a:solidFill>
              <a:latin typeface="Calibri"/>
            </a:endParaRPr>
          </a:p>
          <a:p>
            <a:pPr algn="ctr" defTabSz="457200" eaLnBrk="1" fontAlgn="auto" hangingPunct="1">
              <a:spcBef>
                <a:spcPts val="0"/>
              </a:spcBef>
              <a:spcAft>
                <a:spcPts val="0"/>
              </a:spcAft>
            </a:pPr>
            <a:r>
              <a:rPr lang="en-US" b="0" dirty="0" smtClean="0">
                <a:solidFill>
                  <a:srgbClr val="F79646">
                    <a:lumMod val="75000"/>
                  </a:srgbClr>
                </a:solidFill>
                <a:latin typeface="Calibri"/>
              </a:rPr>
              <a:t>Susan Stuart Clark</a:t>
            </a:r>
          </a:p>
          <a:p>
            <a:pPr algn="ctr" defTabSz="457200" eaLnBrk="1" fontAlgn="auto" hangingPunct="1">
              <a:spcBef>
                <a:spcPts val="0"/>
              </a:spcBef>
              <a:spcAft>
                <a:spcPts val="0"/>
              </a:spcAft>
            </a:pPr>
            <a:r>
              <a:rPr lang="en-US" b="0" dirty="0" smtClean="0">
                <a:solidFill>
                  <a:srgbClr val="F79646">
                    <a:lumMod val="75000"/>
                  </a:srgbClr>
                </a:solidFill>
                <a:latin typeface="Calibri"/>
                <a:hlinkClick r:id="rId2"/>
              </a:rPr>
              <a:t>ssclark@ckgroup.org</a:t>
            </a:r>
            <a:endParaRPr lang="en-US" b="0" dirty="0" smtClean="0">
              <a:solidFill>
                <a:srgbClr val="F79646">
                  <a:lumMod val="75000"/>
                </a:srgbClr>
              </a:solidFill>
              <a:latin typeface="Calibri"/>
            </a:endParaRPr>
          </a:p>
          <a:p>
            <a:pPr algn="ctr" defTabSz="457200" eaLnBrk="1" fontAlgn="auto" hangingPunct="1">
              <a:spcBef>
                <a:spcPts val="0"/>
              </a:spcBef>
              <a:spcAft>
                <a:spcPts val="0"/>
              </a:spcAft>
            </a:pPr>
            <a:r>
              <a:rPr lang="en-US" sz="2800" dirty="0" err="1" smtClean="0">
                <a:solidFill>
                  <a:srgbClr val="F79646">
                    <a:lumMod val="75000"/>
                  </a:srgbClr>
                </a:solidFill>
                <a:latin typeface="Calibri"/>
              </a:rPr>
              <a:t>www.ckgroup.org</a:t>
            </a:r>
            <a:endParaRPr lang="en-US" sz="2800" dirty="0" smtClean="0">
              <a:solidFill>
                <a:srgbClr val="F79646">
                  <a:lumMod val="75000"/>
                </a:srgbClr>
              </a:solidFill>
              <a:latin typeface="Calibri"/>
            </a:endParaRPr>
          </a:p>
          <a:p>
            <a:pPr defTabSz="457200" eaLnBrk="1" fontAlgn="auto" hangingPunct="1">
              <a:spcBef>
                <a:spcPts val="0"/>
              </a:spcBef>
              <a:spcAft>
                <a:spcPts val="0"/>
              </a:spcAft>
            </a:pPr>
            <a:endParaRPr lang="en-US" sz="1800" b="0" dirty="0">
              <a:solidFill>
                <a:prstClr val="black"/>
              </a:solidFill>
              <a:latin typeface="Calibri"/>
            </a:endParaRPr>
          </a:p>
        </p:txBody>
      </p:sp>
      <p:sp>
        <p:nvSpPr>
          <p:cNvPr id="6" name="TextBox 5"/>
          <p:cNvSpPr txBox="1"/>
          <p:nvPr/>
        </p:nvSpPr>
        <p:spPr>
          <a:xfrm>
            <a:off x="3962399" y="1193800"/>
            <a:ext cx="4182533" cy="2123658"/>
          </a:xfrm>
          <a:prstGeom prst="rect">
            <a:avLst/>
          </a:prstGeom>
          <a:noFill/>
        </p:spPr>
        <p:txBody>
          <a:bodyPr wrap="square" rtlCol="0">
            <a:spAutoFit/>
          </a:bodyPr>
          <a:lstStyle/>
          <a:p>
            <a:pPr algn="ctr" defTabSz="457200" eaLnBrk="1" fontAlgn="auto" hangingPunct="1">
              <a:spcBef>
                <a:spcPts val="0"/>
              </a:spcBef>
              <a:spcAft>
                <a:spcPts val="0"/>
              </a:spcAft>
            </a:pPr>
            <a:r>
              <a:rPr lang="en-US" sz="6000" b="0" dirty="0" smtClean="0">
                <a:solidFill>
                  <a:prstClr val="black"/>
                </a:solidFill>
                <a:latin typeface="Calibri"/>
              </a:rPr>
              <a:t> </a:t>
            </a:r>
            <a:r>
              <a:rPr lang="en-US" sz="6000" b="0" dirty="0" smtClean="0">
                <a:solidFill>
                  <a:srgbClr val="4BACC6">
                    <a:lumMod val="50000"/>
                  </a:srgbClr>
                </a:solidFill>
                <a:latin typeface="Calibri"/>
              </a:rPr>
              <a:t>Thank you </a:t>
            </a:r>
          </a:p>
          <a:p>
            <a:pPr algn="ctr" defTabSz="457200" eaLnBrk="1" fontAlgn="auto" hangingPunct="1">
              <a:spcBef>
                <a:spcPts val="0"/>
              </a:spcBef>
              <a:spcAft>
                <a:spcPts val="0"/>
              </a:spcAft>
            </a:pPr>
            <a:r>
              <a:rPr lang="en-US" sz="3600" b="0" dirty="0" smtClean="0">
                <a:solidFill>
                  <a:srgbClr val="4BACC6">
                    <a:lumMod val="50000"/>
                  </a:srgbClr>
                </a:solidFill>
                <a:latin typeface="Calibri"/>
              </a:rPr>
              <a:t>   for your public service!!</a:t>
            </a:r>
            <a:endParaRPr lang="en-US" sz="3600" b="0" dirty="0">
              <a:solidFill>
                <a:srgbClr val="4BACC6">
                  <a:lumMod val="50000"/>
                </a:srgbClr>
              </a:solidFill>
              <a:latin typeface="Calibri"/>
            </a:endParaRPr>
          </a:p>
        </p:txBody>
      </p:sp>
      <p:pic>
        <p:nvPicPr>
          <p:cNvPr id="7" name="Picture 6"/>
          <p:cNvPicPr>
            <a:picLocks noChangeAspect="1"/>
          </p:cNvPicPr>
          <p:nvPr/>
        </p:nvPicPr>
        <p:blipFill>
          <a:blip r:embed="rId3"/>
          <a:stretch>
            <a:fillRect/>
          </a:stretch>
        </p:blipFill>
        <p:spPr>
          <a:xfrm>
            <a:off x="1879600" y="4229100"/>
            <a:ext cx="1159940" cy="1270000"/>
          </a:xfrm>
          <a:prstGeom prst="rect">
            <a:avLst/>
          </a:prstGeom>
        </p:spPr>
      </p:pic>
      <p:pic>
        <p:nvPicPr>
          <p:cNvPr id="8" name="Picture 7" descr="article cover.tiff"/>
          <p:cNvPicPr>
            <a:picLocks noChangeAspect="1"/>
          </p:cNvPicPr>
          <p:nvPr/>
        </p:nvPicPr>
        <p:blipFill>
          <a:blip r:embed="rId4"/>
          <a:stretch>
            <a:fillRect/>
          </a:stretch>
        </p:blipFill>
        <p:spPr>
          <a:xfrm>
            <a:off x="1543099" y="1337733"/>
            <a:ext cx="1962101" cy="2429933"/>
          </a:xfrm>
          <a:prstGeom prst="rect">
            <a:avLst/>
          </a:prstGeom>
        </p:spPr>
      </p:pic>
    </p:spTree>
    <p:extLst>
      <p:ext uri="{BB962C8B-B14F-4D97-AF65-F5344CB8AC3E}">
        <p14:creationId xmlns:p14="http://schemas.microsoft.com/office/powerpoint/2010/main" val="2044253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Speakers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7661336"/>
              </p:ext>
            </p:extLst>
          </p:nvPr>
        </p:nvGraphicFramePr>
        <p:xfrm>
          <a:off x="762000" y="1295400"/>
          <a:ext cx="75438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24000" y="4800601"/>
            <a:ext cx="6324600" cy="830997"/>
          </a:xfrm>
          <a:prstGeom prst="rect">
            <a:avLst/>
          </a:prstGeom>
          <a:solidFill>
            <a:schemeClr val="accent4"/>
          </a:solidFill>
        </p:spPr>
        <p:txBody>
          <a:bodyPr wrap="square" rtlCol="0">
            <a:spAutoFit/>
          </a:bodyPr>
          <a:lstStyle/>
          <a:p>
            <a:pPr algn="ctr"/>
            <a:r>
              <a:rPr lang="en-US" dirty="0" smtClean="0">
                <a:solidFill>
                  <a:schemeClr val="bg1"/>
                </a:solidFill>
              </a:rPr>
              <a:t>Moderator: Christal Love Lazard, </a:t>
            </a:r>
          </a:p>
          <a:p>
            <a:pPr algn="ctr"/>
            <a:r>
              <a:rPr lang="en-US" dirty="0" smtClean="0">
                <a:solidFill>
                  <a:schemeClr val="bg1"/>
                </a:solidFill>
              </a:rPr>
              <a:t>Public </a:t>
            </a:r>
            <a:r>
              <a:rPr lang="en-US" dirty="0">
                <a:solidFill>
                  <a:schemeClr val="bg1"/>
                </a:solidFill>
              </a:rPr>
              <a:t>Engagement Program, </a:t>
            </a:r>
            <a:r>
              <a:rPr lang="en-US" dirty="0" smtClean="0">
                <a:solidFill>
                  <a:schemeClr val="bg1"/>
                </a:solidFill>
              </a:rPr>
              <a:t>ILG  </a:t>
            </a:r>
            <a:endParaRPr lang="en-US" dirty="0">
              <a:solidFill>
                <a:schemeClr val="bg1"/>
              </a:solidFill>
            </a:endParaRPr>
          </a:p>
        </p:txBody>
      </p:sp>
    </p:spTree>
    <p:extLst>
      <p:ext uri="{BB962C8B-B14F-4D97-AF65-F5344CB8AC3E}">
        <p14:creationId xmlns:p14="http://schemas.microsoft.com/office/powerpoint/2010/main" val="143331767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1219200" y="1981200"/>
            <a:ext cx="7086600" cy="1752600"/>
          </a:xfrm>
        </p:spPr>
        <p:txBody>
          <a:bodyPr/>
          <a:lstStyle/>
          <a:p>
            <a:pPr eaLnBrk="1" hangingPunct="1">
              <a:defRPr/>
            </a:pPr>
            <a:r>
              <a:rPr lang="en-US" sz="3600" dirty="0" smtClean="0"/>
              <a:t>Improving Public Engagement</a:t>
            </a:r>
            <a:r>
              <a:rPr lang="en-US" sz="4400" dirty="0" smtClean="0"/>
              <a:t/>
            </a:r>
            <a:br>
              <a:rPr lang="en-US" sz="4400" dirty="0" smtClean="0"/>
            </a:br>
            <a:r>
              <a:rPr lang="en-US" sz="2800" b="0" dirty="0" smtClean="0"/>
              <a:t>Technology, Tools &amp; Techniques</a:t>
            </a:r>
          </a:p>
        </p:txBody>
      </p:sp>
      <p:sp>
        <p:nvSpPr>
          <p:cNvPr id="31747" name="Rectangle 3"/>
          <p:cNvSpPr>
            <a:spLocks noGrp="1" noChangeArrowheads="1"/>
          </p:cNvSpPr>
          <p:nvPr>
            <p:ph type="subTitle" sz="quarter" idx="1"/>
          </p:nvPr>
        </p:nvSpPr>
        <p:spPr>
          <a:xfrm>
            <a:off x="2247900" y="4000500"/>
            <a:ext cx="5029200" cy="1905000"/>
          </a:xfrm>
        </p:spPr>
        <p:txBody>
          <a:bodyPr/>
          <a:lstStyle/>
          <a:p>
            <a:pPr eaLnBrk="1" hangingPunct="1">
              <a:spcBef>
                <a:spcPts val="0"/>
              </a:spcBef>
              <a:defRPr/>
            </a:pPr>
            <a:r>
              <a:rPr lang="en-US" sz="2800" b="1" dirty="0" smtClean="0"/>
              <a:t>Brian Moura</a:t>
            </a:r>
          </a:p>
          <a:p>
            <a:pPr eaLnBrk="1" hangingPunct="1">
              <a:spcBef>
                <a:spcPts val="0"/>
              </a:spcBef>
              <a:defRPr/>
            </a:pPr>
            <a:r>
              <a:rPr lang="en-US" sz="2000" dirty="0" smtClean="0">
                <a:solidFill>
                  <a:schemeClr val="tx2"/>
                </a:solidFill>
                <a:latin typeface="+mj-lt"/>
                <a:ea typeface="+mj-ea"/>
                <a:cs typeface="+mj-cs"/>
              </a:rPr>
              <a:t>Local Government Consultant</a:t>
            </a:r>
            <a:endParaRPr lang="en-US" sz="2000" dirty="0">
              <a:solidFill>
                <a:schemeClr val="tx2"/>
              </a:solidFill>
              <a:latin typeface="+mj-lt"/>
              <a:ea typeface="+mj-ea"/>
              <a:cs typeface="+mj-cs"/>
            </a:endParaRPr>
          </a:p>
          <a:p>
            <a:pPr eaLnBrk="1" hangingPunct="1">
              <a:spcBef>
                <a:spcPts val="0"/>
              </a:spcBef>
              <a:defRPr/>
            </a:pPr>
            <a:r>
              <a:rPr lang="en-US" sz="2000" dirty="0">
                <a:solidFill>
                  <a:schemeClr val="tx2"/>
                </a:solidFill>
                <a:latin typeface="+mj-lt"/>
                <a:ea typeface="+mj-ea"/>
                <a:cs typeface="+mj-cs"/>
              </a:rPr>
              <a:t>Regional Government </a:t>
            </a:r>
            <a:r>
              <a:rPr lang="en-US" sz="2000" dirty="0" smtClean="0">
                <a:solidFill>
                  <a:schemeClr val="tx2"/>
                </a:solidFill>
                <a:latin typeface="+mj-lt"/>
                <a:ea typeface="+mj-ea"/>
                <a:cs typeface="+mj-cs"/>
              </a:rPr>
              <a:t>Services</a:t>
            </a:r>
          </a:p>
          <a:p>
            <a:pPr eaLnBrk="1" hangingPunct="1">
              <a:spcBef>
                <a:spcPts val="0"/>
              </a:spcBef>
              <a:defRPr/>
            </a:pPr>
            <a:r>
              <a:rPr lang="en-US" sz="1800" dirty="0" smtClean="0">
                <a:solidFill>
                  <a:schemeClr val="tx2"/>
                </a:solidFill>
                <a:latin typeface="+mj-lt"/>
                <a:ea typeface="+mj-ea"/>
                <a:cs typeface="+mj-cs"/>
                <a:hlinkClick r:id="rId3"/>
              </a:rPr>
              <a:t>bmoura8@Comcast.net</a:t>
            </a:r>
            <a:r>
              <a:rPr lang="en-US" sz="1800" dirty="0" smtClean="0">
                <a:solidFill>
                  <a:schemeClr val="tx2"/>
                </a:solidFill>
                <a:latin typeface="+mj-lt"/>
                <a:ea typeface="+mj-ea"/>
                <a:cs typeface="+mj-cs"/>
              </a:rPr>
              <a:t> </a:t>
            </a:r>
          </a:p>
          <a:p>
            <a:pPr eaLnBrk="1" hangingPunct="1">
              <a:spcBef>
                <a:spcPts val="0"/>
              </a:spcBef>
              <a:defRPr/>
            </a:pPr>
            <a:endParaRPr lang="en-US" sz="1800" dirty="0" smtClean="0"/>
          </a:p>
          <a:p>
            <a:pPr eaLnBrk="1" hangingPunct="1">
              <a:spcBef>
                <a:spcPts val="0"/>
              </a:spcBef>
              <a:defRPr/>
            </a:pPr>
            <a:r>
              <a:rPr lang="en-US" sz="1800" dirty="0" smtClean="0"/>
              <a:t>June 18, 2014</a:t>
            </a:r>
          </a:p>
        </p:txBody>
      </p:sp>
      <p:pic>
        <p:nvPicPr>
          <p:cNvPr id="4" name="Picture 3"/>
          <p:cNvPicPr>
            <a:picLocks noChangeAspect="1"/>
          </p:cNvPicPr>
          <p:nvPr/>
        </p:nvPicPr>
        <p:blipFill>
          <a:blip r:embed="rId4"/>
          <a:stretch>
            <a:fillRect/>
          </a:stretch>
        </p:blipFill>
        <p:spPr>
          <a:xfrm>
            <a:off x="82495" y="76200"/>
            <a:ext cx="4407010" cy="685800"/>
          </a:xfrm>
          <a:prstGeom prst="rect">
            <a:avLst/>
          </a:prstGeom>
        </p:spPr>
      </p:pic>
    </p:spTree>
    <p:extLst>
      <p:ext uri="{BB962C8B-B14F-4D97-AF65-F5344CB8AC3E}">
        <p14:creationId xmlns:p14="http://schemas.microsoft.com/office/powerpoint/2010/main" val="759153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Grp="1" noRot="1" noChangeArrowheads="1"/>
          </p:cNvSpPr>
          <p:nvPr>
            <p:ph type="title"/>
          </p:nvPr>
        </p:nvSpPr>
        <p:spPr>
          <a:xfrm>
            <a:off x="457200" y="914400"/>
            <a:ext cx="8229600" cy="685800"/>
          </a:xfrm>
        </p:spPr>
        <p:txBody>
          <a:bodyPr/>
          <a:lstStyle/>
          <a:p>
            <a:pPr eaLnBrk="1" hangingPunct="1">
              <a:defRPr/>
            </a:pPr>
            <a:r>
              <a:rPr lang="en-US" sz="3200" dirty="0" smtClean="0"/>
              <a:t>Improving Public Engagement </a:t>
            </a:r>
          </a:p>
        </p:txBody>
      </p:sp>
      <p:sp>
        <p:nvSpPr>
          <p:cNvPr id="218115" name="Rectangle 3"/>
          <p:cNvSpPr>
            <a:spLocks noGrp="1" noChangeArrowheads="1"/>
          </p:cNvSpPr>
          <p:nvPr>
            <p:ph type="body" sz="half" idx="1"/>
          </p:nvPr>
        </p:nvSpPr>
        <p:spPr>
          <a:xfrm>
            <a:off x="272995" y="1926771"/>
            <a:ext cx="4038600" cy="4144963"/>
          </a:xfrm>
        </p:spPr>
        <p:txBody>
          <a:bodyPr/>
          <a:lstStyle/>
          <a:p>
            <a:pPr eaLnBrk="1" hangingPunct="1">
              <a:defRPr/>
            </a:pPr>
            <a:r>
              <a:rPr lang="en-US" sz="2400" b="1" dirty="0" smtClean="0"/>
              <a:t>Essential part of local gov</a:t>
            </a:r>
          </a:p>
          <a:p>
            <a:pPr lvl="1" eaLnBrk="1" hangingPunct="1">
              <a:defRPr/>
            </a:pPr>
            <a:r>
              <a:rPr lang="en-US" sz="2000" dirty="0" smtClean="0"/>
              <a:t>New programs &amp; projects</a:t>
            </a:r>
          </a:p>
          <a:p>
            <a:pPr lvl="1" eaLnBrk="1" hangingPunct="1">
              <a:defRPr/>
            </a:pPr>
            <a:r>
              <a:rPr lang="en-US" sz="2000" dirty="0" smtClean="0"/>
              <a:t>Proposed developments</a:t>
            </a:r>
          </a:p>
          <a:p>
            <a:pPr lvl="1" eaLnBrk="1" hangingPunct="1">
              <a:defRPr/>
            </a:pPr>
            <a:r>
              <a:rPr lang="en-US" sz="2000" dirty="0" smtClean="0"/>
              <a:t>Budget &amp; General Plan</a:t>
            </a:r>
          </a:p>
          <a:p>
            <a:pPr eaLnBrk="1" hangingPunct="1">
              <a:defRPr/>
            </a:pPr>
            <a:r>
              <a:rPr lang="en-US" sz="2400" b="1" dirty="0" smtClean="0"/>
              <a:t>How do we engage public?</a:t>
            </a:r>
          </a:p>
          <a:p>
            <a:pPr lvl="1" eaLnBrk="1" hangingPunct="1">
              <a:defRPr/>
            </a:pPr>
            <a:r>
              <a:rPr lang="en-US" sz="2000" dirty="0" smtClean="0"/>
              <a:t>New technologies &amp; tools</a:t>
            </a:r>
          </a:p>
          <a:p>
            <a:pPr lvl="1" eaLnBrk="1" hangingPunct="1">
              <a:defRPr/>
            </a:pPr>
            <a:r>
              <a:rPr lang="en-US" sz="2000" dirty="0" smtClean="0"/>
              <a:t>Being “multichannel” </a:t>
            </a:r>
          </a:p>
          <a:p>
            <a:pPr lvl="1" eaLnBrk="1" hangingPunct="1">
              <a:defRPr/>
            </a:pPr>
            <a:r>
              <a:rPr lang="en-US" sz="2000" dirty="0" smtClean="0"/>
              <a:t>Linking sources to events</a:t>
            </a:r>
          </a:p>
          <a:p>
            <a:pPr lvl="1" eaLnBrk="1" hangingPunct="1">
              <a:defRPr/>
            </a:pPr>
            <a:r>
              <a:rPr lang="en-US" sz="2000" dirty="0"/>
              <a:t>Things you already </a:t>
            </a:r>
            <a:r>
              <a:rPr lang="en-US" sz="2000" dirty="0" smtClean="0"/>
              <a:t>own</a:t>
            </a:r>
          </a:p>
          <a:p>
            <a:pPr lvl="1" eaLnBrk="1" hangingPunct="1">
              <a:defRPr/>
            </a:pPr>
            <a:r>
              <a:rPr lang="en-US" sz="2000" dirty="0" smtClean="0"/>
              <a:t>Working as a team</a:t>
            </a:r>
            <a:endParaRPr lang="en-US" sz="2000" dirty="0"/>
          </a:p>
          <a:p>
            <a:pPr lvl="1" eaLnBrk="1" hangingPunct="1">
              <a:defRPr/>
            </a:pPr>
            <a:endParaRPr lang="en-US" sz="2000" dirty="0" smtClean="0"/>
          </a:p>
          <a:p>
            <a:pPr lvl="1" eaLnBrk="1" hangingPunct="1">
              <a:defRPr/>
            </a:pPr>
            <a:endParaRPr lang="en-US" sz="2000" dirty="0" smtClean="0"/>
          </a:p>
        </p:txBody>
      </p:sp>
      <p:pic>
        <p:nvPicPr>
          <p:cNvPr id="5" name="Picture 4"/>
          <p:cNvPicPr>
            <a:picLocks noChangeAspect="1"/>
          </p:cNvPicPr>
          <p:nvPr/>
        </p:nvPicPr>
        <p:blipFill>
          <a:blip r:embed="rId2"/>
          <a:stretch>
            <a:fillRect/>
          </a:stretch>
        </p:blipFill>
        <p:spPr>
          <a:xfrm>
            <a:off x="88790" y="38100"/>
            <a:ext cx="4407010" cy="685800"/>
          </a:xfrm>
          <a:prstGeom prst="rect">
            <a:avLst/>
          </a:prstGeom>
        </p:spPr>
      </p:pic>
      <p:pic>
        <p:nvPicPr>
          <p:cNvPr id="3" name="Content Placeholder 2"/>
          <p:cNvPicPr>
            <a:picLocks noGrp="1" noChangeAspect="1"/>
          </p:cNvPicPr>
          <p:nvPr>
            <p:ph sz="half" idx="2"/>
          </p:nvPr>
        </p:nvPicPr>
        <p:blipFill>
          <a:blip r:embed="rId3"/>
          <a:stretch>
            <a:fillRect/>
          </a:stretch>
        </p:blipFill>
        <p:spPr>
          <a:xfrm>
            <a:off x="4724400" y="1799409"/>
            <a:ext cx="3486637" cy="4239217"/>
          </a:xfrm>
          <a:prstGeom prst="rect">
            <a:avLst/>
          </a:prstGeom>
        </p:spPr>
      </p:pic>
    </p:spTree>
    <p:extLst>
      <p:ext uri="{BB962C8B-B14F-4D97-AF65-F5344CB8AC3E}">
        <p14:creationId xmlns:p14="http://schemas.microsoft.com/office/powerpoint/2010/main" val="369754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Grp="1" noRot="1" noChangeArrowheads="1"/>
          </p:cNvSpPr>
          <p:nvPr>
            <p:ph type="title"/>
          </p:nvPr>
        </p:nvSpPr>
        <p:spPr>
          <a:xfrm>
            <a:off x="457200" y="914400"/>
            <a:ext cx="8229600" cy="685800"/>
          </a:xfrm>
        </p:spPr>
        <p:txBody>
          <a:bodyPr/>
          <a:lstStyle/>
          <a:p>
            <a:pPr eaLnBrk="1" hangingPunct="1">
              <a:defRPr/>
            </a:pPr>
            <a:r>
              <a:rPr lang="en-US" sz="3200" dirty="0" smtClean="0"/>
              <a:t>Providing Information</a:t>
            </a:r>
          </a:p>
        </p:txBody>
      </p:sp>
      <p:sp>
        <p:nvSpPr>
          <p:cNvPr id="218115" name="Rectangle 3"/>
          <p:cNvSpPr>
            <a:spLocks noGrp="1" noChangeArrowheads="1"/>
          </p:cNvSpPr>
          <p:nvPr>
            <p:ph type="body" sz="half" idx="1"/>
          </p:nvPr>
        </p:nvSpPr>
        <p:spPr>
          <a:xfrm>
            <a:off x="272995" y="1926771"/>
            <a:ext cx="4038600" cy="4144963"/>
          </a:xfrm>
        </p:spPr>
        <p:txBody>
          <a:bodyPr/>
          <a:lstStyle/>
          <a:p>
            <a:pPr eaLnBrk="1" hangingPunct="1">
              <a:defRPr/>
            </a:pPr>
            <a:r>
              <a:rPr lang="en-US" sz="2400" b="1" dirty="0" smtClean="0"/>
              <a:t>Tools &amp; Technologies</a:t>
            </a:r>
          </a:p>
          <a:p>
            <a:pPr lvl="1" eaLnBrk="1" hangingPunct="1">
              <a:defRPr/>
            </a:pPr>
            <a:r>
              <a:rPr lang="en-US" sz="2000" dirty="0" smtClean="0"/>
              <a:t>City/County Web Site </a:t>
            </a:r>
          </a:p>
          <a:p>
            <a:pPr lvl="1" eaLnBrk="1" hangingPunct="1">
              <a:defRPr/>
            </a:pPr>
            <a:r>
              <a:rPr lang="en-US" sz="2000" dirty="0" smtClean="0"/>
              <a:t>Document Mgmt System</a:t>
            </a:r>
          </a:p>
          <a:p>
            <a:pPr lvl="1" eaLnBrk="1" hangingPunct="1">
              <a:defRPr/>
            </a:pPr>
            <a:r>
              <a:rPr lang="en-US" sz="2000" dirty="0" smtClean="0"/>
              <a:t>City TV Channel, You Tube</a:t>
            </a:r>
          </a:p>
          <a:p>
            <a:pPr eaLnBrk="1" hangingPunct="1">
              <a:defRPr/>
            </a:pPr>
            <a:r>
              <a:rPr lang="en-US" sz="2400" b="1" dirty="0" smtClean="0"/>
              <a:t>Things to Consider</a:t>
            </a:r>
          </a:p>
          <a:p>
            <a:pPr lvl="1" eaLnBrk="1" hangingPunct="1">
              <a:defRPr/>
            </a:pPr>
            <a:r>
              <a:rPr lang="en-US" sz="2000" dirty="0"/>
              <a:t>“Go to” place for all info</a:t>
            </a:r>
          </a:p>
          <a:p>
            <a:pPr lvl="1" eaLnBrk="1" hangingPunct="1">
              <a:defRPr/>
            </a:pPr>
            <a:r>
              <a:rPr lang="en-US" sz="2000" dirty="0" smtClean="0"/>
              <a:t>Create sections for proposals</a:t>
            </a:r>
          </a:p>
          <a:p>
            <a:pPr lvl="1" eaLnBrk="1" hangingPunct="1">
              <a:defRPr/>
            </a:pPr>
            <a:r>
              <a:rPr lang="en-US" sz="2000" dirty="0" smtClean="0"/>
              <a:t>Calendar of Meetings/Events</a:t>
            </a:r>
          </a:p>
          <a:p>
            <a:pPr lvl="1" eaLnBrk="1" hangingPunct="1">
              <a:defRPr/>
            </a:pPr>
            <a:r>
              <a:rPr lang="en-US" sz="2000" dirty="0" smtClean="0"/>
              <a:t>Post all Agendas + Materials</a:t>
            </a:r>
          </a:p>
          <a:p>
            <a:pPr lvl="1" eaLnBrk="1" hangingPunct="1">
              <a:defRPr/>
            </a:pPr>
            <a:r>
              <a:rPr lang="en-US" sz="2000" dirty="0" smtClean="0"/>
              <a:t>Meeting videos + clips</a:t>
            </a:r>
          </a:p>
          <a:p>
            <a:pPr lvl="1" eaLnBrk="1" hangingPunct="1">
              <a:defRPr/>
            </a:pPr>
            <a:endParaRPr lang="en-US" sz="2000" dirty="0" smtClean="0"/>
          </a:p>
        </p:txBody>
      </p:sp>
      <p:pic>
        <p:nvPicPr>
          <p:cNvPr id="5" name="Picture 4"/>
          <p:cNvPicPr>
            <a:picLocks noChangeAspect="1"/>
          </p:cNvPicPr>
          <p:nvPr/>
        </p:nvPicPr>
        <p:blipFill>
          <a:blip r:embed="rId2"/>
          <a:stretch>
            <a:fillRect/>
          </a:stretch>
        </p:blipFill>
        <p:spPr>
          <a:xfrm>
            <a:off x="88790" y="38100"/>
            <a:ext cx="4407010" cy="685800"/>
          </a:xfrm>
          <a:prstGeom prst="rect">
            <a:avLst/>
          </a:prstGeom>
        </p:spPr>
      </p:pic>
      <p:pic>
        <p:nvPicPr>
          <p:cNvPr id="3" name="Content Placeholder 2"/>
          <p:cNvPicPr>
            <a:picLocks noGrp="1" noChangeAspect="1"/>
          </p:cNvPicPr>
          <p:nvPr>
            <p:ph sz="half" idx="2"/>
          </p:nvPr>
        </p:nvPicPr>
        <p:blipFill>
          <a:blip r:embed="rId3"/>
          <a:stretch>
            <a:fillRect/>
          </a:stretch>
        </p:blipFill>
        <p:spPr>
          <a:xfrm>
            <a:off x="4267200" y="1926771"/>
            <a:ext cx="4717913" cy="4702888"/>
          </a:xfrm>
          <a:prstGeom prst="rect">
            <a:avLst/>
          </a:prstGeom>
        </p:spPr>
      </p:pic>
    </p:spTree>
    <p:extLst>
      <p:ext uri="{BB962C8B-B14F-4D97-AF65-F5344CB8AC3E}">
        <p14:creationId xmlns:p14="http://schemas.microsoft.com/office/powerpoint/2010/main" val="3407680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Grp="1" noRot="1" noChangeArrowheads="1"/>
          </p:cNvSpPr>
          <p:nvPr>
            <p:ph type="title"/>
          </p:nvPr>
        </p:nvSpPr>
        <p:spPr>
          <a:xfrm>
            <a:off x="457200" y="914400"/>
            <a:ext cx="8229600" cy="685800"/>
          </a:xfrm>
        </p:spPr>
        <p:txBody>
          <a:bodyPr/>
          <a:lstStyle/>
          <a:p>
            <a:pPr eaLnBrk="1" hangingPunct="1">
              <a:defRPr/>
            </a:pPr>
            <a:r>
              <a:rPr lang="en-US" sz="3200" dirty="0" smtClean="0"/>
              <a:t>Getting the Word Out</a:t>
            </a:r>
          </a:p>
        </p:txBody>
      </p:sp>
      <p:sp>
        <p:nvSpPr>
          <p:cNvPr id="218115" name="Rectangle 3"/>
          <p:cNvSpPr>
            <a:spLocks noGrp="1" noChangeArrowheads="1"/>
          </p:cNvSpPr>
          <p:nvPr>
            <p:ph type="body" sz="half" idx="1"/>
          </p:nvPr>
        </p:nvSpPr>
        <p:spPr>
          <a:xfrm>
            <a:off x="272995" y="1926771"/>
            <a:ext cx="4038600" cy="4144963"/>
          </a:xfrm>
        </p:spPr>
        <p:txBody>
          <a:bodyPr/>
          <a:lstStyle/>
          <a:p>
            <a:pPr eaLnBrk="1" hangingPunct="1">
              <a:defRPr/>
            </a:pPr>
            <a:r>
              <a:rPr lang="en-US" sz="2400" b="1" dirty="0" smtClean="0"/>
              <a:t>Tools &amp; Technologies</a:t>
            </a:r>
          </a:p>
          <a:p>
            <a:pPr lvl="1" eaLnBrk="1" hangingPunct="1">
              <a:defRPr/>
            </a:pPr>
            <a:r>
              <a:rPr lang="en-US" sz="2000" dirty="0" smtClean="0"/>
              <a:t>Email Lists</a:t>
            </a:r>
          </a:p>
          <a:p>
            <a:pPr lvl="1" eaLnBrk="1" hangingPunct="1">
              <a:defRPr/>
            </a:pPr>
            <a:r>
              <a:rPr lang="en-US" sz="2000" dirty="0" smtClean="0"/>
              <a:t>Newsletters </a:t>
            </a:r>
          </a:p>
          <a:p>
            <a:pPr lvl="1" eaLnBrk="1" hangingPunct="1">
              <a:defRPr/>
            </a:pPr>
            <a:r>
              <a:rPr lang="en-US" sz="2000" dirty="0" smtClean="0"/>
              <a:t>Facebook, Twitter, Blogs</a:t>
            </a:r>
          </a:p>
          <a:p>
            <a:pPr eaLnBrk="1" hangingPunct="1">
              <a:defRPr/>
            </a:pPr>
            <a:r>
              <a:rPr lang="en-US" sz="2400" b="1" dirty="0" smtClean="0"/>
              <a:t>Things to Consider</a:t>
            </a:r>
          </a:p>
          <a:p>
            <a:pPr lvl="1" eaLnBrk="1" hangingPunct="1">
              <a:defRPr/>
            </a:pPr>
            <a:r>
              <a:rPr lang="en-US" sz="2000" dirty="0" smtClean="0"/>
              <a:t>Notify: meetings &amp; workshops</a:t>
            </a:r>
          </a:p>
          <a:p>
            <a:pPr lvl="1" eaLnBrk="1" hangingPunct="1">
              <a:defRPr/>
            </a:pPr>
            <a:r>
              <a:rPr lang="en-US" sz="2000" dirty="0" smtClean="0"/>
              <a:t>Inform &amp; Tell the story</a:t>
            </a:r>
          </a:p>
          <a:p>
            <a:pPr lvl="1" eaLnBrk="1" hangingPunct="1">
              <a:defRPr/>
            </a:pPr>
            <a:r>
              <a:rPr lang="en-US" sz="2000" dirty="0" smtClean="0"/>
              <a:t>Calendar of Meetings/Events</a:t>
            </a:r>
          </a:p>
          <a:p>
            <a:pPr lvl="1" eaLnBrk="1" hangingPunct="1">
              <a:defRPr/>
            </a:pPr>
            <a:r>
              <a:rPr lang="en-US" sz="2000" dirty="0" smtClean="0"/>
              <a:t>Direct public to Web Site &amp; Document Mgmt. for details</a:t>
            </a:r>
            <a:endParaRPr lang="en-US" sz="2000" dirty="0"/>
          </a:p>
          <a:p>
            <a:pPr lvl="1" eaLnBrk="1" hangingPunct="1">
              <a:defRPr/>
            </a:pPr>
            <a:endParaRPr lang="en-US" sz="2000" dirty="0" smtClean="0"/>
          </a:p>
          <a:p>
            <a:pPr lvl="1" eaLnBrk="1" hangingPunct="1">
              <a:defRPr/>
            </a:pPr>
            <a:endParaRPr lang="en-US" sz="2000" dirty="0" smtClean="0"/>
          </a:p>
        </p:txBody>
      </p:sp>
      <p:pic>
        <p:nvPicPr>
          <p:cNvPr id="5" name="Picture 4"/>
          <p:cNvPicPr>
            <a:picLocks noChangeAspect="1"/>
          </p:cNvPicPr>
          <p:nvPr/>
        </p:nvPicPr>
        <p:blipFill>
          <a:blip r:embed="rId2"/>
          <a:stretch>
            <a:fillRect/>
          </a:stretch>
        </p:blipFill>
        <p:spPr>
          <a:xfrm>
            <a:off x="88790" y="38100"/>
            <a:ext cx="4407010" cy="685800"/>
          </a:xfrm>
          <a:prstGeom prst="rect">
            <a:avLst/>
          </a:prstGeom>
        </p:spPr>
      </p:pic>
      <p:pic>
        <p:nvPicPr>
          <p:cNvPr id="3" name="Content Placeholder 2"/>
          <p:cNvPicPr>
            <a:picLocks noGrp="1" noChangeAspect="1"/>
          </p:cNvPicPr>
          <p:nvPr>
            <p:ph sz="half" idx="2"/>
          </p:nvPr>
        </p:nvPicPr>
        <p:blipFill>
          <a:blip r:embed="rId3"/>
          <a:stretch>
            <a:fillRect/>
          </a:stretch>
        </p:blipFill>
        <p:spPr>
          <a:xfrm>
            <a:off x="4497172" y="1790700"/>
            <a:ext cx="4273164" cy="4666672"/>
          </a:xfrm>
          <a:prstGeom prst="rect">
            <a:avLst/>
          </a:prstGeom>
        </p:spPr>
      </p:pic>
    </p:spTree>
    <p:extLst>
      <p:ext uri="{BB962C8B-B14F-4D97-AF65-F5344CB8AC3E}">
        <p14:creationId xmlns:p14="http://schemas.microsoft.com/office/powerpoint/2010/main" val="3028553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Grp="1" noRot="1" noChangeArrowheads="1"/>
          </p:cNvSpPr>
          <p:nvPr>
            <p:ph type="title"/>
          </p:nvPr>
        </p:nvSpPr>
        <p:spPr>
          <a:xfrm>
            <a:off x="457200" y="914400"/>
            <a:ext cx="8229600" cy="685800"/>
          </a:xfrm>
        </p:spPr>
        <p:txBody>
          <a:bodyPr/>
          <a:lstStyle/>
          <a:p>
            <a:pPr eaLnBrk="1" hangingPunct="1">
              <a:defRPr/>
            </a:pPr>
            <a:r>
              <a:rPr lang="en-US" sz="3200" dirty="0" smtClean="0"/>
              <a:t>Inviting Public Input &amp; Comments</a:t>
            </a:r>
          </a:p>
        </p:txBody>
      </p:sp>
      <p:sp>
        <p:nvSpPr>
          <p:cNvPr id="218115" name="Rectangle 3"/>
          <p:cNvSpPr>
            <a:spLocks noGrp="1" noChangeArrowheads="1"/>
          </p:cNvSpPr>
          <p:nvPr>
            <p:ph type="body" sz="half" idx="1"/>
          </p:nvPr>
        </p:nvSpPr>
        <p:spPr>
          <a:xfrm>
            <a:off x="272995" y="1926771"/>
            <a:ext cx="4038600" cy="4144963"/>
          </a:xfrm>
        </p:spPr>
        <p:txBody>
          <a:bodyPr/>
          <a:lstStyle/>
          <a:p>
            <a:pPr eaLnBrk="1" hangingPunct="1">
              <a:defRPr/>
            </a:pPr>
            <a:r>
              <a:rPr lang="en-US" sz="2400" b="1" dirty="0" smtClean="0"/>
              <a:t>Tools &amp; Technologies</a:t>
            </a:r>
          </a:p>
          <a:p>
            <a:pPr lvl="1" eaLnBrk="1" hangingPunct="1">
              <a:defRPr/>
            </a:pPr>
            <a:r>
              <a:rPr lang="en-US" sz="2000" dirty="0"/>
              <a:t>Email links &amp; addresses</a:t>
            </a:r>
          </a:p>
          <a:p>
            <a:pPr lvl="1" eaLnBrk="1" hangingPunct="1">
              <a:defRPr/>
            </a:pPr>
            <a:r>
              <a:rPr lang="en-US" sz="2000" dirty="0" smtClean="0"/>
              <a:t>Web Survey Software</a:t>
            </a:r>
          </a:p>
          <a:p>
            <a:pPr lvl="1" eaLnBrk="1" hangingPunct="1">
              <a:defRPr/>
            </a:pPr>
            <a:r>
              <a:rPr lang="en-US" sz="2000" dirty="0" smtClean="0"/>
              <a:t>Online Forums &amp; Ideas </a:t>
            </a:r>
          </a:p>
          <a:p>
            <a:pPr lvl="1" eaLnBrk="1" hangingPunct="1">
              <a:defRPr/>
            </a:pPr>
            <a:r>
              <a:rPr lang="en-US" sz="2000" dirty="0" smtClean="0"/>
              <a:t>Participatory Budgeting</a:t>
            </a:r>
          </a:p>
          <a:p>
            <a:pPr eaLnBrk="1" hangingPunct="1">
              <a:defRPr/>
            </a:pPr>
            <a:r>
              <a:rPr lang="en-US" sz="2400" b="1" dirty="0" smtClean="0"/>
              <a:t>Things to Consider</a:t>
            </a:r>
          </a:p>
          <a:p>
            <a:pPr lvl="1" eaLnBrk="1" hangingPunct="1">
              <a:defRPr/>
            </a:pPr>
            <a:r>
              <a:rPr lang="en-US" sz="2000" dirty="0" smtClean="0"/>
              <a:t>Goal: Gather ideas &amp; input</a:t>
            </a:r>
          </a:p>
          <a:p>
            <a:pPr lvl="1" eaLnBrk="1" hangingPunct="1">
              <a:defRPr/>
            </a:pPr>
            <a:r>
              <a:rPr lang="en-US" sz="2000" dirty="0" smtClean="0"/>
              <a:t>Email address for comments</a:t>
            </a:r>
          </a:p>
          <a:p>
            <a:pPr lvl="1" eaLnBrk="1" hangingPunct="1">
              <a:defRPr/>
            </a:pPr>
            <a:r>
              <a:rPr lang="en-US" sz="2000" dirty="0" smtClean="0"/>
              <a:t>Survey software can be used for input forms</a:t>
            </a:r>
          </a:p>
          <a:p>
            <a:pPr lvl="1" eaLnBrk="1" hangingPunct="1">
              <a:defRPr/>
            </a:pPr>
            <a:r>
              <a:rPr lang="en-US" sz="2000" dirty="0" smtClean="0"/>
              <a:t>Budget simulations – with tech or not – can bring more input</a:t>
            </a:r>
          </a:p>
          <a:p>
            <a:pPr lvl="1" eaLnBrk="1" hangingPunct="1">
              <a:defRPr/>
            </a:pPr>
            <a:endParaRPr lang="en-US" sz="2000" dirty="0" smtClean="0"/>
          </a:p>
        </p:txBody>
      </p:sp>
      <p:pic>
        <p:nvPicPr>
          <p:cNvPr id="5" name="Picture 4"/>
          <p:cNvPicPr>
            <a:picLocks noChangeAspect="1"/>
          </p:cNvPicPr>
          <p:nvPr/>
        </p:nvPicPr>
        <p:blipFill>
          <a:blip r:embed="rId2"/>
          <a:stretch>
            <a:fillRect/>
          </a:stretch>
        </p:blipFill>
        <p:spPr>
          <a:xfrm>
            <a:off x="88790" y="38100"/>
            <a:ext cx="4407010" cy="685800"/>
          </a:xfrm>
          <a:prstGeom prst="rect">
            <a:avLst/>
          </a:prstGeom>
        </p:spPr>
      </p:pic>
      <p:pic>
        <p:nvPicPr>
          <p:cNvPr id="7" name="Content Placeholder 6"/>
          <p:cNvPicPr>
            <a:picLocks noGrp="1" noChangeAspect="1"/>
          </p:cNvPicPr>
          <p:nvPr>
            <p:ph sz="half" idx="2"/>
          </p:nvPr>
        </p:nvPicPr>
        <p:blipFill>
          <a:blip r:embed="rId3"/>
          <a:stretch>
            <a:fillRect/>
          </a:stretch>
        </p:blipFill>
        <p:spPr>
          <a:xfrm>
            <a:off x="4419600" y="1790700"/>
            <a:ext cx="4453269" cy="4782328"/>
          </a:xfrm>
          <a:prstGeom prst="rect">
            <a:avLst/>
          </a:prstGeom>
        </p:spPr>
      </p:pic>
    </p:spTree>
    <p:extLst>
      <p:ext uri="{BB962C8B-B14F-4D97-AF65-F5344CB8AC3E}">
        <p14:creationId xmlns:p14="http://schemas.microsoft.com/office/powerpoint/2010/main" val="925625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Grp="1" noRot="1" noChangeArrowheads="1"/>
          </p:cNvSpPr>
          <p:nvPr>
            <p:ph type="title"/>
          </p:nvPr>
        </p:nvSpPr>
        <p:spPr>
          <a:xfrm>
            <a:off x="457200" y="914400"/>
            <a:ext cx="8229600" cy="685800"/>
          </a:xfrm>
        </p:spPr>
        <p:txBody>
          <a:bodyPr/>
          <a:lstStyle/>
          <a:p>
            <a:pPr eaLnBrk="1" hangingPunct="1">
              <a:defRPr/>
            </a:pPr>
            <a:r>
              <a:rPr lang="en-US" sz="3200" dirty="0" smtClean="0"/>
              <a:t>Emerging Technologies</a:t>
            </a:r>
          </a:p>
        </p:txBody>
      </p:sp>
      <p:sp>
        <p:nvSpPr>
          <p:cNvPr id="218115" name="Rectangle 3"/>
          <p:cNvSpPr>
            <a:spLocks noGrp="1" noChangeArrowheads="1"/>
          </p:cNvSpPr>
          <p:nvPr>
            <p:ph type="body" sz="half" idx="1"/>
          </p:nvPr>
        </p:nvSpPr>
        <p:spPr>
          <a:xfrm>
            <a:off x="272995" y="1926771"/>
            <a:ext cx="4038600" cy="4144963"/>
          </a:xfrm>
        </p:spPr>
        <p:txBody>
          <a:bodyPr/>
          <a:lstStyle/>
          <a:p>
            <a:pPr eaLnBrk="1" hangingPunct="1">
              <a:defRPr/>
            </a:pPr>
            <a:r>
              <a:rPr lang="en-US" sz="2400" b="1" dirty="0" smtClean="0"/>
              <a:t>Tools &amp; Technologies</a:t>
            </a:r>
          </a:p>
          <a:p>
            <a:pPr lvl="1" eaLnBrk="1" hangingPunct="1">
              <a:defRPr/>
            </a:pPr>
            <a:r>
              <a:rPr lang="en-US" sz="2000" dirty="0" smtClean="0"/>
              <a:t>Creating Apps &amp; Magazines</a:t>
            </a:r>
            <a:endParaRPr lang="en-US" sz="2000" dirty="0"/>
          </a:p>
          <a:p>
            <a:pPr lvl="1" eaLnBrk="1" hangingPunct="1">
              <a:defRPr/>
            </a:pPr>
            <a:r>
              <a:rPr lang="en-US" sz="2000" dirty="0" smtClean="0"/>
              <a:t>Open Data &amp; Viewers</a:t>
            </a:r>
          </a:p>
          <a:p>
            <a:pPr lvl="1" eaLnBrk="1" hangingPunct="1">
              <a:defRPr/>
            </a:pPr>
            <a:r>
              <a:rPr lang="en-US" sz="2000" dirty="0" smtClean="0"/>
              <a:t>HD Video, HDR &amp; Beyond</a:t>
            </a:r>
          </a:p>
          <a:p>
            <a:pPr eaLnBrk="1" hangingPunct="1">
              <a:defRPr/>
            </a:pPr>
            <a:r>
              <a:rPr lang="en-US" sz="2400" b="1" dirty="0" smtClean="0"/>
              <a:t>Things to Consider</a:t>
            </a:r>
          </a:p>
          <a:p>
            <a:pPr lvl="1" eaLnBrk="1" hangingPunct="1">
              <a:defRPr/>
            </a:pPr>
            <a:r>
              <a:rPr lang="en-US" sz="2000" dirty="0" smtClean="0"/>
              <a:t>Convert info into apps &amp; mags</a:t>
            </a:r>
          </a:p>
          <a:p>
            <a:pPr lvl="1" eaLnBrk="1" hangingPunct="1">
              <a:defRPr/>
            </a:pPr>
            <a:r>
              <a:rPr lang="en-US" sz="2000" dirty="0" smtClean="0"/>
              <a:t>Briefing book for General Plan</a:t>
            </a:r>
          </a:p>
          <a:p>
            <a:pPr lvl="1" eaLnBrk="1" hangingPunct="1">
              <a:defRPr/>
            </a:pPr>
            <a:r>
              <a:rPr lang="en-US" sz="2000" dirty="0" smtClean="0"/>
              <a:t>Video “pops” with new tech</a:t>
            </a:r>
          </a:p>
          <a:p>
            <a:pPr lvl="1" eaLnBrk="1" hangingPunct="1">
              <a:defRPr/>
            </a:pPr>
            <a:r>
              <a:rPr lang="en-US" sz="2000" dirty="0" smtClean="0"/>
              <a:t>Open Checkbook tells public vendors paid, money spent</a:t>
            </a:r>
          </a:p>
          <a:p>
            <a:pPr lvl="1" eaLnBrk="1" hangingPunct="1">
              <a:defRPr/>
            </a:pPr>
            <a:endParaRPr lang="en-US" sz="2000" dirty="0" smtClean="0"/>
          </a:p>
        </p:txBody>
      </p:sp>
      <p:pic>
        <p:nvPicPr>
          <p:cNvPr id="5" name="Picture 4"/>
          <p:cNvPicPr>
            <a:picLocks noChangeAspect="1"/>
          </p:cNvPicPr>
          <p:nvPr/>
        </p:nvPicPr>
        <p:blipFill>
          <a:blip r:embed="rId2"/>
          <a:stretch>
            <a:fillRect/>
          </a:stretch>
        </p:blipFill>
        <p:spPr>
          <a:xfrm>
            <a:off x="88790" y="38100"/>
            <a:ext cx="4407010" cy="685800"/>
          </a:xfrm>
          <a:prstGeom prst="rect">
            <a:avLst/>
          </a:prstGeom>
        </p:spPr>
      </p:pic>
      <p:pic>
        <p:nvPicPr>
          <p:cNvPr id="3" name="Content Placeholder 2"/>
          <p:cNvPicPr>
            <a:picLocks noGrp="1" noChangeAspect="1"/>
          </p:cNvPicPr>
          <p:nvPr>
            <p:ph sz="half" idx="2"/>
          </p:nvPr>
        </p:nvPicPr>
        <p:blipFill>
          <a:blip r:embed="rId3"/>
          <a:stretch>
            <a:fillRect/>
          </a:stretch>
        </p:blipFill>
        <p:spPr>
          <a:xfrm>
            <a:off x="4604657" y="1588226"/>
            <a:ext cx="4223657" cy="3455718"/>
          </a:xfrm>
          <a:prstGeom prst="rect">
            <a:avLst/>
          </a:prstGeom>
        </p:spPr>
      </p:pic>
      <p:pic>
        <p:nvPicPr>
          <p:cNvPr id="6" name="Picture 5"/>
          <p:cNvPicPr>
            <a:picLocks noChangeAspect="1"/>
          </p:cNvPicPr>
          <p:nvPr/>
        </p:nvPicPr>
        <p:blipFill>
          <a:blip r:embed="rId4"/>
          <a:stretch>
            <a:fillRect/>
          </a:stretch>
        </p:blipFill>
        <p:spPr>
          <a:xfrm>
            <a:off x="4329838" y="3581400"/>
            <a:ext cx="4667742" cy="3052955"/>
          </a:xfrm>
          <a:prstGeom prst="rect">
            <a:avLst/>
          </a:prstGeom>
        </p:spPr>
      </p:pic>
    </p:spTree>
    <p:extLst>
      <p:ext uri="{BB962C8B-B14F-4D97-AF65-F5344CB8AC3E}">
        <p14:creationId xmlns:p14="http://schemas.microsoft.com/office/powerpoint/2010/main" val="2941367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a:t>Questions &amp; Answers</a:t>
            </a:r>
            <a:r>
              <a:rPr lang="en-US" i="1" dirty="0">
                <a:latin typeface="Arial" charset="0"/>
              </a:rPr>
              <a:t> </a:t>
            </a:r>
            <a:endParaRPr lang="en-US" dirty="0"/>
          </a:p>
        </p:txBody>
      </p:sp>
    </p:spTree>
    <p:extLst>
      <p:ext uri="{BB962C8B-B14F-4D97-AF65-F5344CB8AC3E}">
        <p14:creationId xmlns:p14="http://schemas.microsoft.com/office/powerpoint/2010/main" val="69664406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latin typeface="Arial" pitchFamily="34" charset="0"/>
              </a:rPr>
              <a:t>ILG Public Engagement and </a:t>
            </a:r>
            <a:r>
              <a:rPr lang="en-US" dirty="0" smtClean="0">
                <a:latin typeface="Arial" pitchFamily="34" charset="0"/>
              </a:rPr>
              <a:t>Technology </a:t>
            </a:r>
            <a:r>
              <a:rPr lang="en-US" dirty="0">
                <a:latin typeface="Arial" pitchFamily="34" charset="0"/>
              </a:rPr>
              <a:t>Resources</a:t>
            </a:r>
            <a:br>
              <a:rPr lang="en-US" dirty="0">
                <a:latin typeface="Arial" pitchFamily="34" charset="0"/>
              </a:rPr>
            </a:br>
            <a:endParaRPr lang="en-US" dirty="0"/>
          </a:p>
        </p:txBody>
      </p:sp>
      <p:sp>
        <p:nvSpPr>
          <p:cNvPr id="4" name="Content Placeholder 3"/>
          <p:cNvSpPr>
            <a:spLocks noGrp="1"/>
          </p:cNvSpPr>
          <p:nvPr>
            <p:ph sz="half" idx="2"/>
          </p:nvPr>
        </p:nvSpPr>
        <p:spPr>
          <a:xfrm>
            <a:off x="4648200" y="1676400"/>
            <a:ext cx="4038600" cy="3352800"/>
          </a:xfrm>
        </p:spPr>
        <p:txBody>
          <a:bodyPr/>
          <a:lstStyle/>
          <a:p>
            <a:pPr marL="0" indent="0">
              <a:buNone/>
            </a:pPr>
            <a:r>
              <a:rPr lang="en-US" dirty="0" smtClean="0">
                <a:solidFill>
                  <a:srgbClr val="008080"/>
                </a:solidFill>
                <a:latin typeface="Arial" pitchFamily="34" charset="0"/>
              </a:rPr>
              <a:t>Publications, tools and case story examples available here:</a:t>
            </a:r>
            <a:endParaRPr lang="en-US" dirty="0">
              <a:solidFill>
                <a:srgbClr val="008080"/>
              </a:solidFill>
              <a:latin typeface="Arial" pitchFamily="34" charset="0"/>
              <a:hlinkClick r:id="rId3"/>
            </a:endParaRPr>
          </a:p>
          <a:p>
            <a:pPr marL="0" indent="0">
              <a:buNone/>
            </a:pPr>
            <a:r>
              <a:rPr lang="en-US" dirty="0">
                <a:solidFill>
                  <a:srgbClr val="008080"/>
                </a:solidFill>
                <a:latin typeface="Arial" pitchFamily="34" charset="0"/>
                <a:hlinkClick r:id="rId4"/>
              </a:rPr>
              <a:t>http://</a:t>
            </a:r>
            <a:r>
              <a:rPr lang="en-US" dirty="0" smtClean="0">
                <a:solidFill>
                  <a:srgbClr val="008080"/>
                </a:solidFill>
                <a:latin typeface="Arial" pitchFamily="34" charset="0"/>
                <a:hlinkClick r:id="rId4"/>
              </a:rPr>
              <a:t>www.ca-ilg.org/public-engagement-technology</a:t>
            </a:r>
            <a:r>
              <a:rPr lang="en-US" dirty="0" smtClean="0">
                <a:solidFill>
                  <a:srgbClr val="008080"/>
                </a:solidFill>
                <a:latin typeface="Arial" pitchFamily="34" charset="0"/>
              </a:rPr>
              <a:t> </a:t>
            </a:r>
            <a:endParaRPr lang="en-US" dirty="0"/>
          </a:p>
        </p:txBody>
      </p:sp>
      <p:pic>
        <p:nvPicPr>
          <p:cNvPr id="5" name="Content Placeholder 4"/>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612625" y="1735614"/>
            <a:ext cx="3727750" cy="3234372"/>
          </a:xfrm>
          <a:prstGeom prst="rect">
            <a:avLst/>
          </a:prstGeom>
          <a:ln>
            <a:solidFill>
              <a:sysClr val="windowText" lastClr="000000"/>
            </a:solidFill>
          </a:ln>
        </p:spPr>
      </p:pic>
    </p:spTree>
    <p:extLst>
      <p:ext uri="{BB962C8B-B14F-4D97-AF65-F5344CB8AC3E}">
        <p14:creationId xmlns:p14="http://schemas.microsoft.com/office/powerpoint/2010/main" val="1452448123"/>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066800"/>
            <a:ext cx="6781800" cy="1371600"/>
          </a:xfrm>
        </p:spPr>
        <p:txBody>
          <a:bodyPr/>
          <a:lstStyle/>
          <a:p>
            <a:r>
              <a:rPr lang="en-US" dirty="0"/>
              <a:t/>
            </a:r>
            <a:br>
              <a:rPr lang="en-US" dirty="0"/>
            </a:br>
            <a:r>
              <a:rPr lang="en-US" dirty="0"/>
              <a:t/>
            </a:r>
            <a:br>
              <a:rPr lang="en-US" dirty="0"/>
            </a:br>
            <a:r>
              <a:rPr lang="en-US" altLang="en-US" b="1" dirty="0" smtClean="0"/>
              <a:t>Thank You!</a:t>
            </a:r>
            <a:r>
              <a:rPr lang="en-US" dirty="0"/>
              <a:t/>
            </a:r>
            <a:br>
              <a:rPr lang="en-US" dirty="0"/>
            </a:br>
            <a:endParaRPr lang="en-US" dirty="0"/>
          </a:p>
        </p:txBody>
      </p:sp>
      <p:sp>
        <p:nvSpPr>
          <p:cNvPr id="3" name="Subtitle 2"/>
          <p:cNvSpPr>
            <a:spLocks noGrp="1"/>
          </p:cNvSpPr>
          <p:nvPr>
            <p:ph type="subTitle" idx="1"/>
          </p:nvPr>
        </p:nvSpPr>
        <p:spPr>
          <a:xfrm>
            <a:off x="2286000" y="2667000"/>
            <a:ext cx="6400800" cy="3276600"/>
          </a:xfrm>
        </p:spPr>
        <p:txBody>
          <a:bodyPr/>
          <a:lstStyle/>
          <a:p>
            <a:r>
              <a:rPr lang="en-US" sz="2800" b="1" dirty="0" smtClean="0"/>
              <a:t>The webinar recording will be available on ILG’s website shortly </a:t>
            </a:r>
            <a:r>
              <a:rPr lang="en-US" dirty="0"/>
              <a:t/>
            </a:r>
            <a:br>
              <a:rPr lang="en-US" dirty="0"/>
            </a:br>
            <a:endParaRPr lang="en-US" sz="2400" dirty="0" smtClean="0"/>
          </a:p>
          <a:p>
            <a:r>
              <a:rPr lang="en-US" sz="2400" dirty="0" smtClean="0"/>
              <a:t>If you have additional questions please contact Melissa </a:t>
            </a:r>
            <a:r>
              <a:rPr lang="en-US" sz="2400" dirty="0" smtClean="0">
                <a:hlinkClick r:id="rId2"/>
              </a:rPr>
              <a:t>mkuehne@ca-ilg.org</a:t>
            </a:r>
            <a:r>
              <a:rPr lang="en-US" sz="2400" dirty="0" smtClean="0"/>
              <a:t> </a:t>
            </a:r>
            <a:endParaRPr lang="en-US" sz="2400" dirty="0"/>
          </a:p>
        </p:txBody>
      </p:sp>
    </p:spTree>
    <p:extLst>
      <p:ext uri="{BB962C8B-B14F-4D97-AF65-F5344CB8AC3E}">
        <p14:creationId xmlns:p14="http://schemas.microsoft.com/office/powerpoint/2010/main" val="245726966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8" descr="Cubes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62" y="914400"/>
            <a:ext cx="42116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9"/>
          <p:cNvSpPr txBox="1">
            <a:spLocks noChangeArrowheads="1"/>
          </p:cNvSpPr>
          <p:nvPr/>
        </p:nvSpPr>
        <p:spPr bwMode="auto">
          <a:xfrm>
            <a:off x="4419600" y="457200"/>
            <a:ext cx="44958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defTabSz="912813" eaLnBrk="0" hangingPunct="0">
              <a:defRPr sz="3600">
                <a:solidFill>
                  <a:schemeClr val="tx1"/>
                </a:solidFill>
                <a:latin typeface="Times New Roman" pitchFamily="18" charset="0"/>
              </a:defRPr>
            </a:lvl1pPr>
            <a:lvl2pPr marL="742950" indent="-285750" defTabSz="912813" eaLnBrk="0" hangingPunct="0">
              <a:defRPr sz="3600">
                <a:solidFill>
                  <a:schemeClr val="tx1"/>
                </a:solidFill>
                <a:latin typeface="Times New Roman" pitchFamily="18" charset="0"/>
              </a:defRPr>
            </a:lvl2pPr>
            <a:lvl3pPr marL="1143000" indent="-228600" defTabSz="912813" eaLnBrk="0" hangingPunct="0">
              <a:defRPr sz="3600">
                <a:solidFill>
                  <a:schemeClr val="tx1"/>
                </a:solidFill>
                <a:latin typeface="Times New Roman" pitchFamily="18" charset="0"/>
              </a:defRPr>
            </a:lvl3pPr>
            <a:lvl4pPr marL="1600200" indent="-228600" defTabSz="912813" eaLnBrk="0" hangingPunct="0">
              <a:defRPr sz="3600">
                <a:solidFill>
                  <a:schemeClr val="tx1"/>
                </a:solidFill>
                <a:latin typeface="Times New Roman" pitchFamily="18" charset="0"/>
              </a:defRPr>
            </a:lvl4pPr>
            <a:lvl5pPr marL="2057400" indent="-228600" defTabSz="912813" eaLnBrk="0" hangingPunct="0">
              <a:defRPr sz="3600">
                <a:solidFill>
                  <a:schemeClr val="tx1"/>
                </a:solidFill>
                <a:latin typeface="Times New Roman" pitchFamily="18" charset="0"/>
              </a:defRPr>
            </a:lvl5pPr>
            <a:lvl6pPr marL="2514600" indent="-228600" defTabSz="912813" eaLnBrk="0" fontAlgn="base" hangingPunct="0">
              <a:spcBef>
                <a:spcPct val="0"/>
              </a:spcBef>
              <a:spcAft>
                <a:spcPct val="0"/>
              </a:spcAft>
              <a:defRPr sz="3600">
                <a:solidFill>
                  <a:schemeClr val="tx1"/>
                </a:solidFill>
                <a:latin typeface="Times New Roman" pitchFamily="18" charset="0"/>
              </a:defRPr>
            </a:lvl6pPr>
            <a:lvl7pPr marL="2971800" indent="-228600" defTabSz="912813" eaLnBrk="0" fontAlgn="base" hangingPunct="0">
              <a:spcBef>
                <a:spcPct val="0"/>
              </a:spcBef>
              <a:spcAft>
                <a:spcPct val="0"/>
              </a:spcAft>
              <a:defRPr sz="3600">
                <a:solidFill>
                  <a:schemeClr val="tx1"/>
                </a:solidFill>
                <a:latin typeface="Times New Roman" pitchFamily="18" charset="0"/>
              </a:defRPr>
            </a:lvl7pPr>
            <a:lvl8pPr marL="3429000" indent="-228600" defTabSz="912813" eaLnBrk="0" fontAlgn="base" hangingPunct="0">
              <a:spcBef>
                <a:spcPct val="0"/>
              </a:spcBef>
              <a:spcAft>
                <a:spcPct val="0"/>
              </a:spcAft>
              <a:defRPr sz="3600">
                <a:solidFill>
                  <a:schemeClr val="tx1"/>
                </a:solidFill>
                <a:latin typeface="Times New Roman" pitchFamily="18" charset="0"/>
              </a:defRPr>
            </a:lvl8pPr>
            <a:lvl9pPr marL="3886200" indent="-228600" defTabSz="912813" eaLnBrk="0" fontAlgn="base" hangingPunct="0">
              <a:spcBef>
                <a:spcPct val="0"/>
              </a:spcBef>
              <a:spcAft>
                <a:spcPct val="0"/>
              </a:spcAft>
              <a:defRPr sz="3600">
                <a:solidFill>
                  <a:schemeClr val="tx1"/>
                </a:solidFill>
                <a:latin typeface="Times New Roman" pitchFamily="18" charset="0"/>
              </a:defRPr>
            </a:lvl9pPr>
          </a:lstStyle>
          <a:p>
            <a:pPr algn="ctr" eaLnBrk="1" fontAlgn="auto" hangingPunct="1">
              <a:spcBef>
                <a:spcPct val="50000"/>
              </a:spcBef>
              <a:spcAft>
                <a:spcPts val="0"/>
              </a:spcAft>
            </a:pPr>
            <a:r>
              <a:rPr lang="en-US" sz="4000" dirty="0">
                <a:solidFill>
                  <a:srgbClr val="008080"/>
                </a:solidFill>
                <a:latin typeface="Arial" pitchFamily="34" charset="0"/>
              </a:rPr>
              <a:t>ILG Mission</a:t>
            </a:r>
          </a:p>
          <a:p>
            <a:pPr eaLnBrk="1" fontAlgn="auto" hangingPunct="1">
              <a:spcBef>
                <a:spcPct val="50000"/>
              </a:spcBef>
              <a:spcAft>
                <a:spcPts val="0"/>
              </a:spcAft>
              <a:buFontTx/>
              <a:buChar char="•"/>
            </a:pPr>
            <a:r>
              <a:rPr lang="en-US" b="0" dirty="0">
                <a:solidFill>
                  <a:srgbClr val="000000"/>
                </a:solidFill>
                <a:latin typeface="Arial" pitchFamily="34" charset="0"/>
              </a:rPr>
              <a:t>Promoting good government at the local level</a:t>
            </a:r>
          </a:p>
          <a:p>
            <a:pPr eaLnBrk="1" fontAlgn="auto" hangingPunct="1">
              <a:spcBef>
                <a:spcPct val="50000"/>
              </a:spcBef>
              <a:spcAft>
                <a:spcPts val="0"/>
              </a:spcAft>
              <a:buFontTx/>
              <a:buChar char="•"/>
            </a:pPr>
            <a:r>
              <a:rPr lang="en-US" b="0" dirty="0">
                <a:solidFill>
                  <a:srgbClr val="000000"/>
                </a:solidFill>
                <a:latin typeface="Arial" pitchFamily="34" charset="0"/>
              </a:rPr>
              <a:t>Practical, impartial and easy-to-use materials</a:t>
            </a:r>
          </a:p>
        </p:txBody>
      </p:sp>
    </p:spTree>
    <p:extLst>
      <p:ext uri="{BB962C8B-B14F-4D97-AF65-F5344CB8AC3E}">
        <p14:creationId xmlns:p14="http://schemas.microsoft.com/office/powerpoint/2010/main" val="232602926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 Brief Overview Of Tools To Consider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0207208"/>
              </p:ext>
            </p:extLst>
          </p:nvPr>
        </p:nvGraphicFramePr>
        <p:xfrm>
          <a:off x="457200" y="1447800"/>
          <a:ext cx="80772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24166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229600" cy="1143000"/>
          </a:xfrm>
        </p:spPr>
        <p:txBody>
          <a:bodyPr/>
          <a:lstStyle/>
          <a:p>
            <a:r>
              <a:rPr lang="en-US" dirty="0" smtClean="0"/>
              <a:t>Polling Question </a:t>
            </a:r>
            <a:endParaRPr lang="en-US" dirty="0"/>
          </a:p>
        </p:txBody>
      </p:sp>
    </p:spTree>
    <p:extLst>
      <p:ext uri="{BB962C8B-B14F-4D97-AF65-F5344CB8AC3E}">
        <p14:creationId xmlns:p14="http://schemas.microsoft.com/office/powerpoint/2010/main" val="239775330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86964" y="-1064848"/>
            <a:ext cx="8975919" cy="7017306"/>
          </a:xfrm>
          <a:prstGeom prst="rect">
            <a:avLst/>
          </a:prstGeom>
          <a:noFill/>
        </p:spPr>
        <p:txBody>
          <a:bodyPr wrap="square" rtlCol="0">
            <a:spAutoFit/>
          </a:bodyPr>
          <a:lstStyle/>
          <a:p>
            <a:pPr algn="ctr" defTabSz="457200" eaLnBrk="1" fontAlgn="auto" hangingPunct="1">
              <a:spcBef>
                <a:spcPts val="0"/>
              </a:spcBef>
              <a:spcAft>
                <a:spcPts val="0"/>
              </a:spcAft>
            </a:pPr>
            <a:r>
              <a:rPr lang="en-US" sz="45000" b="0" dirty="0" smtClean="0">
                <a:solidFill>
                  <a:srgbClr val="DAFA8B">
                    <a:alpha val="21000"/>
                  </a:srgbClr>
                </a:solidFill>
                <a:latin typeface="Times"/>
                <a:cs typeface="Times"/>
              </a:rPr>
              <a:t>CK</a:t>
            </a:r>
            <a:endParaRPr lang="en-US" sz="45000" b="0" dirty="0">
              <a:solidFill>
                <a:srgbClr val="DAFA8B">
                  <a:alpha val="21000"/>
                </a:srgbClr>
              </a:solidFill>
              <a:latin typeface="Times"/>
              <a:cs typeface="Times"/>
            </a:endParaRPr>
          </a:p>
        </p:txBody>
      </p:sp>
      <p:sp>
        <p:nvSpPr>
          <p:cNvPr id="2" name="TextBox 1"/>
          <p:cNvSpPr txBox="1"/>
          <p:nvPr/>
        </p:nvSpPr>
        <p:spPr>
          <a:xfrm>
            <a:off x="168081" y="1617133"/>
            <a:ext cx="8975919" cy="3754875"/>
          </a:xfrm>
          <a:prstGeom prst="rect">
            <a:avLst/>
          </a:prstGeom>
          <a:noFill/>
          <a:ln>
            <a:noFill/>
          </a:ln>
        </p:spPr>
        <p:txBody>
          <a:bodyPr wrap="square" rtlCol="0">
            <a:spAutoFit/>
          </a:bodyPr>
          <a:lstStyle/>
          <a:p>
            <a:pPr algn="ctr" defTabSz="457200" eaLnBrk="1" fontAlgn="auto" hangingPunct="1">
              <a:spcBef>
                <a:spcPts val="0"/>
              </a:spcBef>
              <a:spcAft>
                <a:spcPts val="0"/>
              </a:spcAft>
            </a:pPr>
            <a:r>
              <a:rPr lang="en-US" sz="4000" dirty="0" smtClean="0">
                <a:solidFill>
                  <a:srgbClr val="F79646">
                    <a:lumMod val="75000"/>
                  </a:srgbClr>
                </a:solidFill>
                <a:effectLst>
                  <a:glow rad="584200">
                    <a:prstClr val="white">
                      <a:alpha val="55000"/>
                    </a:prstClr>
                  </a:glow>
                </a:effectLst>
                <a:latin typeface="Calibri"/>
              </a:rPr>
              <a:t>Broadening Public Participation </a:t>
            </a:r>
          </a:p>
          <a:p>
            <a:pPr algn="ctr" defTabSz="457200" eaLnBrk="1" fontAlgn="auto" hangingPunct="1">
              <a:spcBef>
                <a:spcPts val="0"/>
              </a:spcBef>
              <a:spcAft>
                <a:spcPts val="0"/>
              </a:spcAft>
            </a:pPr>
            <a:r>
              <a:rPr lang="en-US" sz="4000" dirty="0" smtClean="0">
                <a:solidFill>
                  <a:srgbClr val="F79646">
                    <a:lumMod val="75000"/>
                  </a:srgbClr>
                </a:solidFill>
                <a:effectLst>
                  <a:glow rad="584200">
                    <a:prstClr val="white">
                      <a:alpha val="55000"/>
                    </a:prstClr>
                  </a:glow>
                </a:effectLst>
                <a:latin typeface="Calibri"/>
              </a:rPr>
              <a:t>with Technology</a:t>
            </a:r>
            <a:endParaRPr lang="en-US" sz="4000" b="0" dirty="0" smtClean="0">
              <a:solidFill>
                <a:srgbClr val="F79646">
                  <a:lumMod val="75000"/>
                </a:srgbClr>
              </a:solidFill>
              <a:effectLst>
                <a:glow rad="584200">
                  <a:prstClr val="white">
                    <a:alpha val="55000"/>
                  </a:prstClr>
                </a:glow>
              </a:effectLst>
              <a:latin typeface="Calibri"/>
            </a:endParaRPr>
          </a:p>
          <a:p>
            <a:pPr algn="ctr" defTabSz="457200" eaLnBrk="1" fontAlgn="auto" hangingPunct="1">
              <a:spcBef>
                <a:spcPts val="0"/>
              </a:spcBef>
              <a:spcAft>
                <a:spcPts val="0"/>
              </a:spcAft>
            </a:pPr>
            <a:r>
              <a:rPr lang="en-US" sz="2800" b="0" dirty="0" smtClean="0">
                <a:solidFill>
                  <a:srgbClr val="4F81BD">
                    <a:lumMod val="75000"/>
                  </a:srgbClr>
                </a:solidFill>
                <a:latin typeface="Calibri"/>
              </a:rPr>
              <a:t>Institute for Local Government</a:t>
            </a:r>
          </a:p>
          <a:p>
            <a:pPr algn="ctr" defTabSz="457200" eaLnBrk="1" fontAlgn="auto" hangingPunct="1">
              <a:spcBef>
                <a:spcPts val="0"/>
              </a:spcBef>
              <a:spcAft>
                <a:spcPts val="0"/>
              </a:spcAft>
            </a:pPr>
            <a:r>
              <a:rPr lang="en-US" sz="2800" b="0" dirty="0" smtClean="0">
                <a:solidFill>
                  <a:srgbClr val="4F81BD">
                    <a:lumMod val="75000"/>
                  </a:srgbClr>
                </a:solidFill>
                <a:latin typeface="Calibri"/>
              </a:rPr>
              <a:t>June 18, 2014 Webinar</a:t>
            </a:r>
          </a:p>
          <a:p>
            <a:pPr algn="ctr" defTabSz="457200" eaLnBrk="1" fontAlgn="auto" hangingPunct="1">
              <a:spcBef>
                <a:spcPts val="0"/>
              </a:spcBef>
              <a:spcAft>
                <a:spcPts val="0"/>
              </a:spcAft>
            </a:pPr>
            <a:endParaRPr lang="en-US" sz="2800" b="0" dirty="0" smtClean="0">
              <a:solidFill>
                <a:srgbClr val="4F81BD">
                  <a:lumMod val="75000"/>
                </a:srgbClr>
              </a:solidFill>
              <a:latin typeface="Calibri"/>
            </a:endParaRPr>
          </a:p>
          <a:p>
            <a:pPr algn="ctr" defTabSz="457200" eaLnBrk="1" fontAlgn="auto" hangingPunct="1">
              <a:spcBef>
                <a:spcPts val="0"/>
              </a:spcBef>
              <a:spcAft>
                <a:spcPts val="0"/>
              </a:spcAft>
            </a:pPr>
            <a:r>
              <a:rPr lang="en-US" sz="2800" b="0" dirty="0" smtClean="0">
                <a:solidFill>
                  <a:srgbClr val="4F81BD">
                    <a:lumMod val="75000"/>
                  </a:srgbClr>
                </a:solidFill>
                <a:latin typeface="Calibri"/>
              </a:rPr>
              <a:t>Susan Stuart Clark</a:t>
            </a:r>
          </a:p>
          <a:p>
            <a:pPr algn="ctr" defTabSz="457200" eaLnBrk="1" fontAlgn="auto" hangingPunct="1">
              <a:spcBef>
                <a:spcPts val="0"/>
              </a:spcBef>
              <a:spcAft>
                <a:spcPts val="0"/>
              </a:spcAft>
            </a:pPr>
            <a:endParaRPr lang="en-US" sz="2800" b="0" dirty="0" smtClean="0">
              <a:solidFill>
                <a:srgbClr val="4F81BD">
                  <a:lumMod val="75000"/>
                </a:srgbClr>
              </a:solidFill>
              <a:latin typeface="Calibri"/>
            </a:endParaRPr>
          </a:p>
          <a:p>
            <a:pPr algn="ctr" defTabSz="457200" eaLnBrk="1" fontAlgn="auto" hangingPunct="1">
              <a:spcBef>
                <a:spcPts val="0"/>
              </a:spcBef>
              <a:spcAft>
                <a:spcPts val="0"/>
              </a:spcAft>
            </a:pPr>
            <a:endParaRPr lang="en-US" sz="1800" b="0" dirty="0">
              <a:solidFill>
                <a:prstClr val="black"/>
              </a:solidFill>
              <a:latin typeface="Calibri"/>
            </a:endParaRPr>
          </a:p>
        </p:txBody>
      </p:sp>
      <p:sp>
        <p:nvSpPr>
          <p:cNvPr id="6" name="Rectangle 5"/>
          <p:cNvSpPr/>
          <p:nvPr/>
        </p:nvSpPr>
        <p:spPr>
          <a:xfrm>
            <a:off x="168084" y="5276029"/>
            <a:ext cx="8975916" cy="775100"/>
          </a:xfrm>
          <a:prstGeom prst="rect">
            <a:avLst/>
          </a:prstGeom>
          <a:gradFill flip="none" rotWithShape="1">
            <a:gsLst>
              <a:gs pos="0">
                <a:srgbClr val="C6E37E"/>
              </a:gs>
              <a:gs pos="100000">
                <a:srgbClr val="C6E37E"/>
              </a:gs>
              <a:gs pos="29000">
                <a:schemeClr val="bg1"/>
              </a:gs>
              <a:gs pos="70000">
                <a:schemeClr val="bg1"/>
              </a:gs>
            </a:gsLst>
            <a:lin ang="0" scaled="1"/>
            <a:tileRect/>
          </a:gradFill>
          <a:ln>
            <a:noFill/>
          </a:ln>
          <a:effectLst>
            <a:outerShdw blurRad="400050" dist="25400" dir="5400000" rotWithShape="0">
              <a:schemeClr val="accent3">
                <a:lumMod val="60000"/>
                <a:lumOff val="4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dirty="0">
              <a:solidFill>
                <a:prstClr val="white"/>
              </a:solidFill>
            </a:endParaRPr>
          </a:p>
        </p:txBody>
      </p:sp>
      <p:pic>
        <p:nvPicPr>
          <p:cNvPr id="18" name="Picture 17"/>
          <p:cNvPicPr>
            <a:picLocks noChangeAspect="1"/>
          </p:cNvPicPr>
          <p:nvPr/>
        </p:nvPicPr>
        <p:blipFill>
          <a:blip r:embed="rId2"/>
          <a:stretch>
            <a:fillRect/>
          </a:stretch>
        </p:blipFill>
        <p:spPr>
          <a:xfrm>
            <a:off x="2319874" y="4895030"/>
            <a:ext cx="719666" cy="939800"/>
          </a:xfrm>
          <a:prstGeom prst="rect">
            <a:avLst/>
          </a:prstGeom>
        </p:spPr>
      </p:pic>
      <p:pic>
        <p:nvPicPr>
          <p:cNvPr id="19" name="Picture 18" descr="ckgrp_logo_5-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203" y="5516034"/>
            <a:ext cx="3020173" cy="318796"/>
          </a:xfrm>
          <a:prstGeom prst="rect">
            <a:avLst/>
          </a:prstGeom>
        </p:spPr>
      </p:pic>
    </p:spTree>
    <p:extLst>
      <p:ext uri="{BB962C8B-B14F-4D97-AF65-F5344CB8AC3E}">
        <p14:creationId xmlns:p14="http://schemas.microsoft.com/office/powerpoint/2010/main" val="2510090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3999" y="668867"/>
          <a:ext cx="6587067" cy="4792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5144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914399" y="609600"/>
          <a:ext cx="7162801" cy="3733800"/>
        </p:xfrm>
        <a:graphic>
          <a:graphicData uri="http://schemas.openxmlformats.org/drawingml/2006/table">
            <a:tbl>
              <a:tblPr firstRow="1" bandRow="1">
                <a:tableStyleId>{D113A9D2-9D6B-4929-AA2D-F23B5EE8CBE7}</a:tableStyleId>
              </a:tblPr>
              <a:tblGrid>
                <a:gridCol w="4236065"/>
                <a:gridCol w="1463368"/>
                <a:gridCol w="1463368"/>
              </a:tblGrid>
              <a:tr h="1237364">
                <a:tc>
                  <a:txBody>
                    <a:bodyPr/>
                    <a:lstStyle/>
                    <a:p>
                      <a:r>
                        <a:rPr lang="en-US" sz="2800" dirty="0" smtClean="0">
                          <a:solidFill>
                            <a:schemeClr val="tx1"/>
                          </a:solidFill>
                        </a:rPr>
                        <a:t>2013</a:t>
                      </a:r>
                      <a:r>
                        <a:rPr lang="en-US" sz="2800" baseline="0" dirty="0" smtClean="0">
                          <a:solidFill>
                            <a:schemeClr val="tx1"/>
                          </a:solidFill>
                        </a:rPr>
                        <a:t> Research with </a:t>
                      </a:r>
                    </a:p>
                    <a:p>
                      <a:r>
                        <a:rPr lang="en-US" sz="2800" baseline="0" dirty="0" smtClean="0">
                          <a:solidFill>
                            <a:schemeClr val="tx1"/>
                          </a:solidFill>
                        </a:rPr>
                        <a:t>CA Public Officials </a:t>
                      </a:r>
                      <a:endParaRPr lang="en-US" sz="2800" dirty="0">
                        <a:solidFill>
                          <a:schemeClr val="tx1"/>
                        </a:solidFill>
                      </a:endParaRPr>
                    </a:p>
                  </a:txBody>
                  <a:tcPr>
                    <a:solidFill>
                      <a:srgbClr val="FFCC66"/>
                    </a:solidFill>
                  </a:tcPr>
                </a:tc>
                <a:tc>
                  <a:txBody>
                    <a:bodyPr/>
                    <a:lstStyle/>
                    <a:p>
                      <a:r>
                        <a:rPr lang="en-US" sz="2400" dirty="0" smtClean="0">
                          <a:solidFill>
                            <a:schemeClr val="tx1"/>
                          </a:solidFill>
                        </a:rPr>
                        <a:t>    City</a:t>
                      </a:r>
                      <a:endParaRPr lang="en-US" sz="2400" dirty="0">
                        <a:solidFill>
                          <a:schemeClr val="tx1"/>
                        </a:solidFill>
                      </a:endParaRPr>
                    </a:p>
                  </a:txBody>
                  <a:tcPr>
                    <a:solidFill>
                      <a:srgbClr val="FFCC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County</a:t>
                      </a:r>
                    </a:p>
                    <a:p>
                      <a:endParaRPr lang="en-US" sz="2400" dirty="0">
                        <a:solidFill>
                          <a:schemeClr val="tx1"/>
                        </a:solidFill>
                      </a:endParaRPr>
                    </a:p>
                  </a:txBody>
                  <a:tcPr>
                    <a:solidFill>
                      <a:srgbClr val="FFCC66"/>
                    </a:solidFill>
                  </a:tcPr>
                </a:tc>
              </a:tr>
              <a:tr h="1237364">
                <a:tc>
                  <a:txBody>
                    <a:bodyPr/>
                    <a:lstStyle/>
                    <a:p>
                      <a:r>
                        <a:rPr lang="en-US" sz="2400" dirty="0" smtClean="0">
                          <a:solidFill>
                            <a:schemeClr val="tx1"/>
                          </a:solidFill>
                        </a:rPr>
                        <a:t>Public meetings are dominated by people with narrow agendas.</a:t>
                      </a:r>
                      <a:endParaRPr lang="en-US" sz="2400" dirty="0">
                        <a:solidFill>
                          <a:schemeClr val="tx1"/>
                        </a:solidFill>
                      </a:endParaRPr>
                    </a:p>
                  </a:txBody>
                  <a:tcPr>
                    <a:solidFill>
                      <a:srgbClr val="FFCC66"/>
                    </a:solidFill>
                  </a:tcPr>
                </a:tc>
                <a:tc>
                  <a:txBody>
                    <a:bodyPr/>
                    <a:lstStyle/>
                    <a:p>
                      <a:pPr algn="ctr"/>
                      <a:r>
                        <a:rPr lang="en-US" sz="2400" dirty="0" smtClean="0">
                          <a:solidFill>
                            <a:schemeClr val="tx1"/>
                          </a:solidFill>
                        </a:rPr>
                        <a:t>76%</a:t>
                      </a:r>
                      <a:endParaRPr lang="en-US" sz="2400" dirty="0">
                        <a:solidFill>
                          <a:schemeClr val="tx1"/>
                        </a:solidFill>
                      </a:endParaRPr>
                    </a:p>
                  </a:txBody>
                  <a:tcPr>
                    <a:solidFill>
                      <a:srgbClr val="FFCC66"/>
                    </a:solidFill>
                  </a:tcPr>
                </a:tc>
                <a:tc>
                  <a:txBody>
                    <a:bodyPr/>
                    <a:lstStyle/>
                    <a:p>
                      <a:pPr algn="ctr"/>
                      <a:r>
                        <a:rPr lang="en-US" sz="2400" dirty="0" smtClean="0">
                          <a:solidFill>
                            <a:schemeClr val="tx1"/>
                          </a:solidFill>
                        </a:rPr>
                        <a:t>77%</a:t>
                      </a:r>
                      <a:endParaRPr lang="en-US" sz="2400" dirty="0">
                        <a:solidFill>
                          <a:schemeClr val="tx1"/>
                        </a:solidFill>
                      </a:endParaRPr>
                    </a:p>
                  </a:txBody>
                  <a:tcPr>
                    <a:solidFill>
                      <a:srgbClr val="FFCC66"/>
                    </a:solidFill>
                  </a:tcPr>
                </a:tc>
              </a:tr>
              <a:tr h="1259072">
                <a:tc>
                  <a:txBody>
                    <a:bodyPr/>
                    <a:lstStyle/>
                    <a:p>
                      <a:r>
                        <a:rPr lang="en-US" sz="2400" dirty="0" smtClean="0">
                          <a:solidFill>
                            <a:schemeClr val="tx1"/>
                          </a:solidFill>
                        </a:rPr>
                        <a:t>Community members have become more angry and mistrustful.</a:t>
                      </a:r>
                      <a:endParaRPr lang="en-US" sz="2400" dirty="0">
                        <a:solidFill>
                          <a:schemeClr val="tx1"/>
                        </a:solidFill>
                      </a:endParaRPr>
                    </a:p>
                  </a:txBody>
                  <a:tcPr>
                    <a:solidFill>
                      <a:srgbClr val="FFCC66"/>
                    </a:solidFill>
                  </a:tcPr>
                </a:tc>
                <a:tc>
                  <a:txBody>
                    <a:bodyPr/>
                    <a:lstStyle/>
                    <a:p>
                      <a:pPr algn="ctr"/>
                      <a:r>
                        <a:rPr lang="en-US" sz="2400" dirty="0" smtClean="0">
                          <a:solidFill>
                            <a:schemeClr val="tx1"/>
                          </a:solidFill>
                        </a:rPr>
                        <a:t>68%</a:t>
                      </a:r>
                      <a:endParaRPr lang="en-US" sz="2400" dirty="0">
                        <a:solidFill>
                          <a:schemeClr val="tx1"/>
                        </a:solidFill>
                      </a:endParaRPr>
                    </a:p>
                  </a:txBody>
                  <a:tcPr>
                    <a:solidFill>
                      <a:srgbClr val="FFCC66"/>
                    </a:solidFill>
                  </a:tcPr>
                </a:tc>
                <a:tc>
                  <a:txBody>
                    <a:bodyPr/>
                    <a:lstStyle/>
                    <a:p>
                      <a:pPr algn="ctr"/>
                      <a:r>
                        <a:rPr lang="en-US" sz="2400" dirty="0" smtClean="0">
                          <a:solidFill>
                            <a:schemeClr val="tx1"/>
                          </a:solidFill>
                        </a:rPr>
                        <a:t>78%</a:t>
                      </a:r>
                      <a:endParaRPr lang="en-US" sz="2400" dirty="0">
                        <a:solidFill>
                          <a:schemeClr val="tx1"/>
                        </a:solidFill>
                      </a:endParaRPr>
                    </a:p>
                  </a:txBody>
                  <a:tcPr>
                    <a:solidFill>
                      <a:srgbClr val="FFCC66"/>
                    </a:solidFill>
                  </a:tcPr>
                </a:tc>
              </a:tr>
            </a:tbl>
          </a:graphicData>
        </a:graphic>
      </p:graphicFrame>
      <p:sp>
        <p:nvSpPr>
          <p:cNvPr id="31747" name="TextBox 3"/>
          <p:cNvSpPr txBox="1">
            <a:spLocks noChangeArrowheads="1"/>
          </p:cNvSpPr>
          <p:nvPr/>
        </p:nvSpPr>
        <p:spPr bwMode="auto">
          <a:xfrm>
            <a:off x="990600" y="5105400"/>
            <a:ext cx="7162800" cy="338138"/>
          </a:xfrm>
          <a:prstGeom prst="rect">
            <a:avLst/>
          </a:prstGeom>
          <a:noFill/>
          <a:ln w="9525">
            <a:noFill/>
            <a:miter lim="800000"/>
            <a:headEnd/>
            <a:tailEnd/>
          </a:ln>
        </p:spPr>
        <p:txBody>
          <a:bodyPr>
            <a:prstTxWarp prst="textNoShape">
              <a:avLst/>
            </a:prstTxWarp>
            <a:spAutoFit/>
          </a:bodyPr>
          <a:lstStyle/>
          <a:p>
            <a:pPr defTabSz="457200" eaLnBrk="1" fontAlgn="auto" hangingPunct="1">
              <a:spcBef>
                <a:spcPts val="0"/>
              </a:spcBef>
              <a:spcAft>
                <a:spcPts val="0"/>
              </a:spcAft>
            </a:pPr>
            <a:r>
              <a:rPr lang="en-US" sz="1600" b="0" i="1" u="sng">
                <a:solidFill>
                  <a:prstClr val="black"/>
                </a:solidFill>
                <a:latin typeface="Calibri"/>
                <a:hlinkClick r:id="rId2"/>
              </a:rPr>
              <a:t>Testing the Waters</a:t>
            </a:r>
            <a:r>
              <a:rPr lang="en-US" sz="1600" b="0" i="1">
                <a:solidFill>
                  <a:prstClr val="black"/>
                </a:solidFill>
                <a:latin typeface="Calibri"/>
              </a:rPr>
              <a:t>, May 2013 report with findings from 900 California local officials</a:t>
            </a:r>
            <a:r>
              <a:rPr lang="en-US" sz="1600" b="0">
                <a:solidFill>
                  <a:prstClr val="black"/>
                </a:solidFill>
                <a:latin typeface="Calibri"/>
              </a:rPr>
              <a:t>.</a:t>
            </a:r>
          </a:p>
        </p:txBody>
      </p:sp>
    </p:spTree>
    <p:extLst>
      <p:ext uri="{BB962C8B-B14F-4D97-AF65-F5344CB8AC3E}">
        <p14:creationId xmlns:p14="http://schemas.microsoft.com/office/powerpoint/2010/main" val="3045420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24482" y="2666723"/>
            <a:ext cx="8114718" cy="3381227"/>
          </a:xfrm>
          <a:prstGeom prst="roundRect">
            <a:avLst/>
          </a:prstGeom>
          <a:solidFill>
            <a:srgbClr val="FFCC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dirty="0">
              <a:solidFill>
                <a:prstClr val="white"/>
              </a:solidFill>
            </a:endParaRPr>
          </a:p>
        </p:txBody>
      </p:sp>
      <p:sp>
        <p:nvSpPr>
          <p:cNvPr id="20" name="Oval 19"/>
          <p:cNvSpPr/>
          <p:nvPr/>
        </p:nvSpPr>
        <p:spPr>
          <a:xfrm>
            <a:off x="2218266" y="889000"/>
            <a:ext cx="5342467" cy="838200"/>
          </a:xfrm>
          <a:prstGeom prst="ellipse">
            <a:avLst/>
          </a:prstGeom>
          <a:solidFill>
            <a:schemeClr val="accent1">
              <a:alpha val="61000"/>
            </a:schemeClr>
          </a:solidFill>
          <a:ln>
            <a:no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2700" b="0" dirty="0">
              <a:solidFill>
                <a:prstClr val="white"/>
              </a:solidFill>
            </a:endParaRPr>
          </a:p>
        </p:txBody>
      </p:sp>
      <p:sp>
        <p:nvSpPr>
          <p:cNvPr id="17" name="Oval 16"/>
          <p:cNvSpPr/>
          <p:nvPr/>
        </p:nvSpPr>
        <p:spPr>
          <a:xfrm>
            <a:off x="1337733" y="1543749"/>
            <a:ext cx="4334933" cy="812987"/>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defTabSz="457200" eaLnBrk="1" fontAlgn="auto" hangingPunct="1">
              <a:spcBef>
                <a:spcPts val="0"/>
              </a:spcBef>
              <a:spcAft>
                <a:spcPts val="0"/>
              </a:spcAft>
            </a:pPr>
            <a:endParaRPr lang="en-US" sz="2700" b="0" dirty="0">
              <a:solidFill>
                <a:prstClr val="black"/>
              </a:solidFill>
            </a:endParaRPr>
          </a:p>
        </p:txBody>
      </p:sp>
      <p:sp>
        <p:nvSpPr>
          <p:cNvPr id="15" name="Oval 14"/>
          <p:cNvSpPr/>
          <p:nvPr/>
        </p:nvSpPr>
        <p:spPr>
          <a:xfrm>
            <a:off x="4699002" y="1543751"/>
            <a:ext cx="3640667" cy="812984"/>
          </a:xfrm>
          <a:prstGeom prst="ellipse">
            <a:avLst/>
          </a:prstGeom>
          <a:ln/>
          <a:effectLst>
            <a:outerShdw blurRad="50800" dist="38100" dir="2700000" algn="br" rotWithShape="0">
              <a:srgbClr val="000000">
                <a:alpha val="43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2700" b="0" dirty="0">
              <a:solidFill>
                <a:prstClr val="white"/>
              </a:solidFill>
            </a:endParaRPr>
          </a:p>
        </p:txBody>
      </p:sp>
      <p:sp>
        <p:nvSpPr>
          <p:cNvPr id="12" name="Oval 11"/>
          <p:cNvSpPr/>
          <p:nvPr/>
        </p:nvSpPr>
        <p:spPr>
          <a:xfrm>
            <a:off x="817618" y="2204254"/>
            <a:ext cx="2204981" cy="598213"/>
          </a:xfrm>
          <a:prstGeom prst="ellipse">
            <a:avLst/>
          </a:prstGeom>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defTabSz="457200" eaLnBrk="1" fontAlgn="auto" hangingPunct="1">
              <a:spcBef>
                <a:spcPts val="0"/>
              </a:spcBef>
              <a:spcAft>
                <a:spcPts val="0"/>
              </a:spcAft>
            </a:pPr>
            <a:endParaRPr lang="en-US" sz="2700" b="0" dirty="0">
              <a:solidFill>
                <a:prstClr val="white"/>
              </a:solidFill>
            </a:endParaRPr>
          </a:p>
        </p:txBody>
      </p:sp>
      <p:sp>
        <p:nvSpPr>
          <p:cNvPr id="23" name="TextBox 22"/>
          <p:cNvSpPr txBox="1"/>
          <p:nvPr/>
        </p:nvSpPr>
        <p:spPr>
          <a:xfrm>
            <a:off x="724482" y="815034"/>
            <a:ext cx="6836252" cy="615553"/>
          </a:xfrm>
          <a:prstGeom prst="rect">
            <a:avLst/>
          </a:prstGeom>
          <a:noFill/>
          <a:effectLst>
            <a:outerShdw blurRad="38100" dist="25400" dir="2700000" sx="65000" sy="65000" algn="tl" rotWithShape="0">
              <a:srgbClr val="000000">
                <a:alpha val="43000"/>
              </a:srgbClr>
            </a:outerShdw>
          </a:effectLst>
        </p:spPr>
        <p:txBody>
          <a:bodyPr wrap="square" rtlCol="0">
            <a:spAutoFit/>
          </a:bodyPr>
          <a:lstStyle/>
          <a:p>
            <a:pPr algn="ctr" defTabSz="457200" eaLnBrk="1" fontAlgn="auto" hangingPunct="1">
              <a:spcBef>
                <a:spcPts val="0"/>
              </a:spcBef>
              <a:spcAft>
                <a:spcPts val="0"/>
              </a:spcAft>
            </a:pPr>
            <a:r>
              <a:rPr lang="en-US" sz="3400" dirty="0" smtClean="0">
                <a:solidFill>
                  <a:prstClr val="white"/>
                </a:solidFill>
                <a:effectLst>
                  <a:outerShdw blurRad="38100" dist="12700" dir="2700000" algn="tl" rotWithShape="0">
                    <a:srgbClr val="000000">
                      <a:alpha val="34000"/>
                    </a:srgbClr>
                  </a:outerShdw>
                </a:effectLst>
                <a:latin typeface="Calibri"/>
              </a:rPr>
              <a:t>         </a:t>
            </a:r>
            <a:r>
              <a:rPr lang="en-US" sz="1800" dirty="0" smtClean="0">
                <a:solidFill>
                  <a:prstClr val="white"/>
                </a:solidFill>
                <a:effectLst>
                  <a:outerShdw blurRad="38100" dist="12700" dir="2700000" algn="tl" rotWithShape="0">
                    <a:srgbClr val="000000">
                      <a:alpha val="34000"/>
                    </a:srgbClr>
                  </a:outerShdw>
                </a:effectLst>
                <a:latin typeface="Calibri"/>
              </a:rPr>
              <a:t>County Board / City Council</a:t>
            </a:r>
            <a:endParaRPr lang="en-US" sz="1800" dirty="0">
              <a:solidFill>
                <a:prstClr val="white"/>
              </a:solidFill>
              <a:effectLst>
                <a:outerShdw blurRad="38100" dist="12700" dir="2700000" algn="tl" rotWithShape="0">
                  <a:srgbClr val="000000">
                    <a:alpha val="34000"/>
                  </a:srgbClr>
                </a:outerShdw>
              </a:effectLst>
              <a:latin typeface="Calibri"/>
            </a:endParaRPr>
          </a:p>
        </p:txBody>
      </p:sp>
      <p:sp>
        <p:nvSpPr>
          <p:cNvPr id="14" name="Oval 13"/>
          <p:cNvSpPr/>
          <p:nvPr/>
        </p:nvSpPr>
        <p:spPr>
          <a:xfrm>
            <a:off x="3285066" y="2190082"/>
            <a:ext cx="4631267" cy="612385"/>
          </a:xfrm>
          <a:prstGeom prst="ellipse">
            <a:avLst/>
          </a:prstGeom>
          <a:ln/>
          <a:effectLst>
            <a:glow rad="101600">
              <a:schemeClr val="accent6">
                <a:alpha val="75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eaLnBrk="1" fontAlgn="auto" hangingPunct="1">
              <a:spcBef>
                <a:spcPts val="0"/>
              </a:spcBef>
              <a:spcAft>
                <a:spcPts val="0"/>
              </a:spcAft>
            </a:pPr>
            <a:endParaRPr lang="en-US" sz="2700" b="0" dirty="0">
              <a:solidFill>
                <a:prstClr val="white"/>
              </a:solidFill>
            </a:endParaRPr>
          </a:p>
        </p:txBody>
      </p:sp>
      <p:sp>
        <p:nvSpPr>
          <p:cNvPr id="13" name="Oval 12"/>
          <p:cNvSpPr/>
          <p:nvPr/>
        </p:nvSpPr>
        <p:spPr>
          <a:xfrm>
            <a:off x="2404533" y="2472267"/>
            <a:ext cx="1778000" cy="854225"/>
          </a:xfrm>
          <a:prstGeom prst="ellipse">
            <a:avLst/>
          </a:prstGeom>
          <a:ln>
            <a:noFill/>
          </a:ln>
        </p:spPr>
        <p:style>
          <a:lnRef idx="1">
            <a:schemeClr val="accent4"/>
          </a:lnRef>
          <a:fillRef idx="3">
            <a:schemeClr val="accent4"/>
          </a:fillRef>
          <a:effectRef idx="2">
            <a:schemeClr val="accent4"/>
          </a:effectRef>
          <a:fontRef idx="minor">
            <a:schemeClr val="lt1"/>
          </a:fontRef>
        </p:style>
        <p:txBody>
          <a:bodyPr rtlCol="0" anchor="ctr"/>
          <a:lstStyle/>
          <a:p>
            <a:pPr algn="ctr" defTabSz="457200" eaLnBrk="1" fontAlgn="auto" hangingPunct="1">
              <a:spcBef>
                <a:spcPts val="0"/>
              </a:spcBef>
              <a:spcAft>
                <a:spcPts val="0"/>
              </a:spcAft>
            </a:pPr>
            <a:endParaRPr lang="en-US" sz="2700" b="0" dirty="0">
              <a:solidFill>
                <a:prstClr val="white"/>
              </a:solidFill>
            </a:endParaRPr>
          </a:p>
        </p:txBody>
      </p:sp>
      <p:sp>
        <p:nvSpPr>
          <p:cNvPr id="21" name="Oval 20"/>
          <p:cNvSpPr/>
          <p:nvPr/>
        </p:nvSpPr>
        <p:spPr>
          <a:xfrm>
            <a:off x="3945467" y="2894694"/>
            <a:ext cx="3970866" cy="633803"/>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2700" b="0" dirty="0">
              <a:solidFill>
                <a:prstClr val="white"/>
              </a:solidFill>
            </a:endParaRPr>
          </a:p>
        </p:txBody>
      </p:sp>
      <p:sp>
        <p:nvSpPr>
          <p:cNvPr id="24" name="TextBox 23"/>
          <p:cNvSpPr txBox="1"/>
          <p:nvPr/>
        </p:nvSpPr>
        <p:spPr>
          <a:xfrm>
            <a:off x="1236026" y="1642530"/>
            <a:ext cx="3852331" cy="477054"/>
          </a:xfrm>
          <a:prstGeom prst="rect">
            <a:avLst/>
          </a:prstGeom>
          <a:noFill/>
          <a:effectLst>
            <a:outerShdw blurRad="38100" dist="25400" dir="2700000" sx="65000" sy="65000" algn="tl" rotWithShape="0">
              <a:srgbClr val="000000">
                <a:alpha val="43000"/>
              </a:srgbClr>
            </a:outerShdw>
          </a:effectLst>
        </p:spPr>
        <p:txBody>
          <a:bodyPr wrap="square" rtlCol="0">
            <a:spAutoFit/>
          </a:bodyPr>
          <a:lstStyle/>
          <a:p>
            <a:pPr algn="ctr" defTabSz="457200" eaLnBrk="1" fontAlgn="auto" hangingPunct="1">
              <a:spcBef>
                <a:spcPts val="0"/>
              </a:spcBef>
              <a:spcAft>
                <a:spcPts val="0"/>
              </a:spcAft>
            </a:pPr>
            <a:r>
              <a:rPr lang="en-US" sz="2500" dirty="0" smtClean="0">
                <a:solidFill>
                  <a:srgbClr val="144161"/>
                </a:solidFill>
                <a:effectLst>
                  <a:outerShdw blurRad="38100" dist="12700" dir="2700000" algn="tl" rotWithShape="0">
                    <a:srgbClr val="000000">
                      <a:alpha val="34000"/>
                    </a:srgbClr>
                  </a:outerShdw>
                </a:effectLst>
                <a:latin typeface="Calibri"/>
              </a:rPr>
              <a:t>Planning Commission</a:t>
            </a:r>
            <a:endParaRPr lang="en-US" sz="2500" dirty="0">
              <a:solidFill>
                <a:srgbClr val="144161"/>
              </a:solidFill>
              <a:effectLst>
                <a:outerShdw blurRad="38100" dist="12700" dir="2700000" algn="tl" rotWithShape="0">
                  <a:srgbClr val="000000">
                    <a:alpha val="34000"/>
                  </a:srgbClr>
                </a:outerShdw>
              </a:effectLst>
              <a:latin typeface="Calibri"/>
            </a:endParaRPr>
          </a:p>
        </p:txBody>
      </p:sp>
      <p:sp>
        <p:nvSpPr>
          <p:cNvPr id="25" name="TextBox 24"/>
          <p:cNvSpPr txBox="1"/>
          <p:nvPr/>
        </p:nvSpPr>
        <p:spPr>
          <a:xfrm>
            <a:off x="5122332" y="1645355"/>
            <a:ext cx="2946400" cy="353943"/>
          </a:xfrm>
          <a:prstGeom prst="rect">
            <a:avLst/>
          </a:prstGeom>
          <a:noFill/>
          <a:effectLst>
            <a:outerShdw blurRad="38100" dist="12700" dir="2700000" algn="tl" rotWithShape="0">
              <a:prstClr val="black">
                <a:alpha val="30000"/>
              </a:prstClr>
            </a:outerShdw>
          </a:effectLst>
        </p:spPr>
        <p:txBody>
          <a:bodyPr wrap="square" rtlCol="0">
            <a:spAutoFit/>
          </a:bodyPr>
          <a:lstStyle/>
          <a:p>
            <a:pPr algn="ctr" defTabSz="457200" eaLnBrk="1" fontAlgn="auto" hangingPunct="1">
              <a:spcBef>
                <a:spcPts val="0"/>
              </a:spcBef>
              <a:spcAft>
                <a:spcPts val="0"/>
              </a:spcAft>
            </a:pPr>
            <a:r>
              <a:rPr lang="en-US" sz="1700" dirty="0" smtClean="0">
                <a:solidFill>
                  <a:prstClr val="white"/>
                </a:solidFill>
                <a:effectLst>
                  <a:outerShdw blurRad="38100" dist="12700" dir="2700000" algn="tl" rotWithShape="0">
                    <a:srgbClr val="000000">
                      <a:alpha val="34000"/>
                    </a:srgbClr>
                  </a:outerShdw>
                </a:effectLst>
                <a:latin typeface="Calibri"/>
              </a:rPr>
              <a:t>Other Boards &amp; Commissions</a:t>
            </a:r>
            <a:endParaRPr lang="en-US" sz="1700" dirty="0">
              <a:solidFill>
                <a:prstClr val="white"/>
              </a:solidFill>
              <a:effectLst>
                <a:outerShdw blurRad="38100" dist="12700" dir="2700000" algn="tl" rotWithShape="0">
                  <a:srgbClr val="000000">
                    <a:alpha val="34000"/>
                  </a:srgbClr>
                </a:outerShdw>
              </a:effectLst>
              <a:latin typeface="Calibri"/>
            </a:endParaRPr>
          </a:p>
        </p:txBody>
      </p:sp>
      <p:sp>
        <p:nvSpPr>
          <p:cNvPr id="26" name="TextBox 25"/>
          <p:cNvSpPr txBox="1"/>
          <p:nvPr/>
        </p:nvSpPr>
        <p:spPr>
          <a:xfrm>
            <a:off x="1083733" y="2204253"/>
            <a:ext cx="1574800" cy="523220"/>
          </a:xfrm>
          <a:prstGeom prst="rect">
            <a:avLst/>
          </a:prstGeom>
          <a:noFill/>
          <a:effectLst>
            <a:outerShdw blurRad="38100" dist="25400" dir="2700000" sx="65000" sy="65000" algn="tl" rotWithShape="0">
              <a:srgbClr val="000000">
                <a:alpha val="43000"/>
              </a:srgbClr>
            </a:outerShdw>
          </a:effectLst>
        </p:spPr>
        <p:txBody>
          <a:bodyPr wrap="square" rtlCol="0">
            <a:spAutoFit/>
          </a:bodyPr>
          <a:lstStyle/>
          <a:p>
            <a:pPr algn="ctr" defTabSz="457200" eaLnBrk="1" fontAlgn="auto" hangingPunct="1">
              <a:spcBef>
                <a:spcPts val="0"/>
              </a:spcBef>
              <a:spcAft>
                <a:spcPts val="0"/>
              </a:spcAft>
            </a:pPr>
            <a:r>
              <a:rPr lang="en-US" sz="1400" dirty="0" smtClean="0">
                <a:solidFill>
                  <a:prstClr val="white"/>
                </a:solidFill>
                <a:effectLst>
                  <a:outerShdw blurRad="38100" dist="12700" dir="2700000" algn="tl" rotWithShape="0">
                    <a:srgbClr val="000000">
                      <a:alpha val="34000"/>
                    </a:srgbClr>
                  </a:outerShdw>
                </a:effectLst>
                <a:latin typeface="Calibri"/>
              </a:rPr>
              <a:t>Directly Affected Residents</a:t>
            </a:r>
            <a:endParaRPr lang="en-US" sz="1400" dirty="0">
              <a:solidFill>
                <a:prstClr val="white"/>
              </a:solidFill>
              <a:effectLst>
                <a:outerShdw blurRad="38100" dist="12700" dir="2700000" algn="tl" rotWithShape="0">
                  <a:srgbClr val="000000">
                    <a:alpha val="34000"/>
                  </a:srgbClr>
                </a:outerShdw>
              </a:effectLst>
              <a:latin typeface="Calibri"/>
            </a:endParaRPr>
          </a:p>
        </p:txBody>
      </p:sp>
      <p:sp>
        <p:nvSpPr>
          <p:cNvPr id="27" name="TextBox 26"/>
          <p:cNvSpPr txBox="1"/>
          <p:nvPr/>
        </p:nvSpPr>
        <p:spPr>
          <a:xfrm>
            <a:off x="4699002" y="2356735"/>
            <a:ext cx="3640667" cy="369332"/>
          </a:xfrm>
          <a:prstGeom prst="rect">
            <a:avLst/>
          </a:prstGeom>
          <a:noFill/>
          <a:effectLst>
            <a:outerShdw blurRad="38100" dist="25400" dir="2700000" sx="65000" sy="65000" algn="tl" rotWithShape="0">
              <a:srgbClr val="000000">
                <a:alpha val="43000"/>
              </a:srgbClr>
            </a:outerShdw>
          </a:effectLst>
        </p:spPr>
        <p:txBody>
          <a:bodyPr wrap="square" rtlCol="0">
            <a:spAutoFit/>
          </a:bodyPr>
          <a:lstStyle/>
          <a:p>
            <a:pPr algn="ctr" defTabSz="457200" eaLnBrk="1" fontAlgn="auto" hangingPunct="1">
              <a:spcBef>
                <a:spcPts val="0"/>
              </a:spcBef>
              <a:spcAft>
                <a:spcPts val="0"/>
              </a:spcAft>
            </a:pPr>
            <a:r>
              <a:rPr lang="en-US" sz="1800" dirty="0" smtClean="0">
                <a:solidFill>
                  <a:srgbClr val="FFFFFF"/>
                </a:solidFill>
                <a:effectLst>
                  <a:outerShdw blurRad="38100" dist="12700" dir="2700000" algn="tl" rotWithShape="0">
                    <a:srgbClr val="000000">
                      <a:alpha val="34000"/>
                    </a:srgbClr>
                  </a:outerShdw>
                </a:effectLst>
                <a:latin typeface="Calibri"/>
              </a:rPr>
              <a:t>“Professional” Citizens</a:t>
            </a:r>
            <a:endParaRPr lang="en-US" sz="1800" dirty="0">
              <a:solidFill>
                <a:srgbClr val="FFFFFF"/>
              </a:solidFill>
              <a:effectLst>
                <a:outerShdw blurRad="38100" dist="12700" dir="2700000" algn="tl" rotWithShape="0">
                  <a:srgbClr val="000000">
                    <a:alpha val="34000"/>
                  </a:srgbClr>
                </a:outerShdw>
              </a:effectLst>
              <a:latin typeface="Calibri"/>
            </a:endParaRPr>
          </a:p>
        </p:txBody>
      </p:sp>
      <p:sp>
        <p:nvSpPr>
          <p:cNvPr id="28" name="TextBox 27"/>
          <p:cNvSpPr txBox="1"/>
          <p:nvPr/>
        </p:nvSpPr>
        <p:spPr>
          <a:xfrm>
            <a:off x="1998133" y="2666723"/>
            <a:ext cx="2311400" cy="430887"/>
          </a:xfrm>
          <a:prstGeom prst="rect">
            <a:avLst/>
          </a:prstGeom>
          <a:noFill/>
          <a:effectLst>
            <a:outerShdw blurRad="38100" dist="25400" dir="2700000" sx="65000" sy="65000" algn="tl" rotWithShape="0">
              <a:srgbClr val="000000">
                <a:alpha val="43000"/>
              </a:srgbClr>
            </a:outerShdw>
          </a:effectLst>
        </p:spPr>
        <p:txBody>
          <a:bodyPr wrap="square" rtlCol="0">
            <a:spAutoFit/>
          </a:bodyPr>
          <a:lstStyle/>
          <a:p>
            <a:pPr algn="ctr" defTabSz="457200" eaLnBrk="1" fontAlgn="auto" hangingPunct="1">
              <a:spcBef>
                <a:spcPts val="0"/>
              </a:spcBef>
              <a:spcAft>
                <a:spcPts val="0"/>
              </a:spcAft>
            </a:pPr>
            <a:r>
              <a:rPr lang="en-US" sz="2200" dirty="0" smtClean="0">
                <a:solidFill>
                  <a:prstClr val="white"/>
                </a:solidFill>
                <a:effectLst>
                  <a:outerShdw blurRad="38100" dist="12700" dir="2700000" algn="tl" rotWithShape="0">
                    <a:srgbClr val="000000">
                      <a:alpha val="34000"/>
                    </a:srgbClr>
                  </a:outerShdw>
                </a:effectLst>
                <a:latin typeface="Calibri"/>
              </a:rPr>
              <a:t>Advocates</a:t>
            </a:r>
            <a:endParaRPr lang="en-US" sz="2200" dirty="0">
              <a:solidFill>
                <a:prstClr val="white"/>
              </a:solidFill>
              <a:effectLst>
                <a:outerShdw blurRad="38100" dist="12700" dir="2700000" algn="tl" rotWithShape="0">
                  <a:srgbClr val="000000">
                    <a:alpha val="34000"/>
                  </a:srgbClr>
                </a:outerShdw>
              </a:effectLst>
              <a:latin typeface="Calibri"/>
            </a:endParaRPr>
          </a:p>
        </p:txBody>
      </p:sp>
      <p:sp>
        <p:nvSpPr>
          <p:cNvPr id="29" name="TextBox 28"/>
          <p:cNvSpPr txBox="1"/>
          <p:nvPr/>
        </p:nvSpPr>
        <p:spPr>
          <a:xfrm>
            <a:off x="4504274" y="3097610"/>
            <a:ext cx="2793994" cy="430887"/>
          </a:xfrm>
          <a:prstGeom prst="rect">
            <a:avLst/>
          </a:prstGeom>
          <a:noFill/>
          <a:effectLst>
            <a:outerShdw blurRad="38100" dist="25400" dir="2700000" sx="65000" sy="65000" algn="tl" rotWithShape="0">
              <a:srgbClr val="000000">
                <a:alpha val="43000"/>
              </a:srgbClr>
            </a:outerShdw>
          </a:effectLst>
        </p:spPr>
        <p:txBody>
          <a:bodyPr wrap="square" rtlCol="0">
            <a:spAutoFit/>
          </a:bodyPr>
          <a:lstStyle/>
          <a:p>
            <a:pPr algn="ctr" defTabSz="457200" eaLnBrk="1" fontAlgn="auto" hangingPunct="1">
              <a:spcBef>
                <a:spcPts val="0"/>
              </a:spcBef>
              <a:spcAft>
                <a:spcPts val="0"/>
              </a:spcAft>
            </a:pPr>
            <a:r>
              <a:rPr lang="en-US" sz="2200" dirty="0" smtClean="0">
                <a:solidFill>
                  <a:prstClr val="white"/>
                </a:solidFill>
                <a:effectLst>
                  <a:outerShdw blurRad="38100" dist="12700" dir="2700000" algn="tl" rotWithShape="0">
                    <a:srgbClr val="000000">
                      <a:alpha val="34000"/>
                    </a:srgbClr>
                  </a:outerShdw>
                </a:effectLst>
                <a:latin typeface="Calibri"/>
              </a:rPr>
              <a:t>Service Providers</a:t>
            </a:r>
            <a:endParaRPr lang="en-US" sz="2200" dirty="0">
              <a:solidFill>
                <a:prstClr val="white"/>
              </a:solidFill>
              <a:effectLst>
                <a:outerShdw blurRad="38100" dist="12700" dir="2700000" algn="tl" rotWithShape="0">
                  <a:srgbClr val="000000">
                    <a:alpha val="34000"/>
                  </a:srgbClr>
                </a:outerShdw>
              </a:effectLst>
              <a:latin typeface="Calibri"/>
            </a:endParaRPr>
          </a:p>
        </p:txBody>
      </p:sp>
      <p:sp>
        <p:nvSpPr>
          <p:cNvPr id="30" name="TextBox 29"/>
          <p:cNvSpPr txBox="1"/>
          <p:nvPr/>
        </p:nvSpPr>
        <p:spPr>
          <a:xfrm>
            <a:off x="817618" y="3920065"/>
            <a:ext cx="7522051" cy="553998"/>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defTabSz="457200" eaLnBrk="1" fontAlgn="auto" hangingPunct="1">
              <a:spcBef>
                <a:spcPts val="0"/>
              </a:spcBef>
              <a:spcAft>
                <a:spcPts val="0"/>
              </a:spcAft>
            </a:pPr>
            <a:r>
              <a:rPr lang="en-US" sz="3000" dirty="0" smtClean="0">
                <a:solidFill>
                  <a:prstClr val="white"/>
                </a:solidFill>
                <a:effectLst>
                  <a:outerShdw blurRad="38100" dist="12700" dir="2700000" algn="tl" rotWithShape="0">
                    <a:srgbClr val="000000">
                      <a:alpha val="34000"/>
                    </a:srgbClr>
                  </a:outerShdw>
                </a:effectLst>
              </a:rPr>
              <a:t>“Quiet” Public</a:t>
            </a:r>
            <a:endParaRPr lang="en-US" sz="3000" dirty="0">
              <a:solidFill>
                <a:prstClr val="white"/>
              </a:solidFill>
              <a:effectLst>
                <a:outerShdw blurRad="38100" dist="12700" dir="2700000" algn="tl" rotWithShape="0">
                  <a:srgbClr val="000000">
                    <a:alpha val="34000"/>
                  </a:srgbClr>
                </a:outerShdw>
              </a:effectLst>
            </a:endParaRPr>
          </a:p>
        </p:txBody>
      </p:sp>
      <p:sp>
        <p:nvSpPr>
          <p:cNvPr id="18" name="Oval 17"/>
          <p:cNvSpPr/>
          <p:nvPr/>
        </p:nvSpPr>
        <p:spPr>
          <a:xfrm>
            <a:off x="6146800" y="889000"/>
            <a:ext cx="1151468" cy="8381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1800" b="0" dirty="0" smtClean="0">
                <a:solidFill>
                  <a:prstClr val="white"/>
                </a:solidFill>
              </a:rPr>
              <a:t>Staff</a:t>
            </a:r>
            <a:endParaRPr lang="en-US" sz="1800" b="0" dirty="0">
              <a:solidFill>
                <a:prstClr val="white"/>
              </a:solidFill>
            </a:endParaRPr>
          </a:p>
        </p:txBody>
      </p:sp>
      <p:sp>
        <p:nvSpPr>
          <p:cNvPr id="19" name="Oval 18"/>
          <p:cNvSpPr/>
          <p:nvPr/>
        </p:nvSpPr>
        <p:spPr>
          <a:xfrm>
            <a:off x="3568701" y="2119584"/>
            <a:ext cx="1752600" cy="775110"/>
          </a:xfrm>
          <a:prstGeom prst="ellipse">
            <a:avLst/>
          </a:prstGeom>
          <a:solidFill>
            <a:schemeClr val="accent3">
              <a:lumMod val="60000"/>
              <a:lumOff val="40000"/>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dirty="0">
              <a:solidFill>
                <a:prstClr val="white"/>
              </a:solidFill>
            </a:endParaRPr>
          </a:p>
        </p:txBody>
      </p:sp>
      <p:sp>
        <p:nvSpPr>
          <p:cNvPr id="22" name="TextBox 21"/>
          <p:cNvSpPr txBox="1"/>
          <p:nvPr/>
        </p:nvSpPr>
        <p:spPr>
          <a:xfrm>
            <a:off x="3945467" y="2204254"/>
            <a:ext cx="1142890"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white"/>
                </a:solidFill>
                <a:effectLst>
                  <a:outerShdw blurRad="38100" dist="12700" dir="2700000" algn="tl" rotWithShape="0">
                    <a:srgbClr val="000000">
                      <a:alpha val="34000"/>
                    </a:srgbClr>
                  </a:outerShdw>
                </a:effectLst>
                <a:latin typeface="Calibri"/>
              </a:rPr>
              <a:t>Experts</a:t>
            </a:r>
            <a:endParaRPr lang="en-US" b="0" dirty="0">
              <a:solidFill>
                <a:prstClr val="white"/>
              </a:solidFill>
              <a:latin typeface="Calibri"/>
            </a:endParaRPr>
          </a:p>
        </p:txBody>
      </p:sp>
    </p:spTree>
    <p:extLst>
      <p:ext uri="{BB962C8B-B14F-4D97-AF65-F5344CB8AC3E}">
        <p14:creationId xmlns:p14="http://schemas.microsoft.com/office/powerpoint/2010/main" val="1498004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H:\Templates\Side Bar White.pot</Template>
  <TotalTime>5901</TotalTime>
  <Words>875</Words>
  <Application>Microsoft Office PowerPoint</Application>
  <PresentationFormat>On-screen Show (4:3)</PresentationFormat>
  <Paragraphs>224</Paragraphs>
  <Slides>28</Slides>
  <Notes>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32" baseType="lpstr">
      <vt:lpstr>Custom Design</vt:lpstr>
      <vt:lpstr>Office Theme</vt:lpstr>
      <vt:lpstr>Stream</vt:lpstr>
      <vt:lpstr>Photo Editor Photo</vt:lpstr>
      <vt:lpstr>  Technology, Tools  and Techniques to Improve             Public Engagement </vt:lpstr>
      <vt:lpstr>Speakers</vt:lpstr>
      <vt:lpstr>PowerPoint Presentation</vt:lpstr>
      <vt:lpstr>A Brief Overview Of Tools To Consider</vt:lpstr>
      <vt:lpstr>Polling Question </vt:lpstr>
      <vt:lpstr>PowerPoint Presentation</vt:lpstr>
      <vt:lpstr>PowerPoint Presentation</vt:lpstr>
      <vt:lpstr>PowerPoint Presentation</vt:lpstr>
      <vt:lpstr>PowerPoint Presentation</vt:lpstr>
      <vt:lpstr>Benefits of Digital Engagement</vt:lpstr>
      <vt:lpstr>PowerPoint Presentation</vt:lpstr>
      <vt:lpstr>Choosing Online Engagement Tools</vt:lpstr>
      <vt:lpstr>Local Government Examples</vt:lpstr>
      <vt:lpstr>PowerPoint Presentation</vt:lpstr>
      <vt:lpstr>PowerPoint Presentation</vt:lpstr>
      <vt:lpstr>PowerPoint Presentation</vt:lpstr>
      <vt:lpstr>PowerPoint Presentation</vt:lpstr>
      <vt:lpstr>Effective Use of Online Engagement </vt:lpstr>
      <vt:lpstr>PowerPoint Presentation</vt:lpstr>
      <vt:lpstr>Improving Public Engagement Technology, Tools &amp; Techniques</vt:lpstr>
      <vt:lpstr>Improving Public Engagement </vt:lpstr>
      <vt:lpstr>Providing Information</vt:lpstr>
      <vt:lpstr>Getting the Word Out</vt:lpstr>
      <vt:lpstr>Inviting Public Input &amp; Comments</vt:lpstr>
      <vt:lpstr>Emerging Technologies</vt:lpstr>
      <vt:lpstr>Questions &amp; Answers </vt:lpstr>
      <vt:lpstr>ILG Public Engagement and Technology Resources </vt:lpstr>
      <vt:lpstr>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1999-01 Financial Plan</dc:title>
  <dc:creator>Bill Statler</dc:creator>
  <cp:lastModifiedBy>clove lazard</cp:lastModifiedBy>
  <cp:revision>136</cp:revision>
  <cp:lastPrinted>1999-05-18T01:12:14Z</cp:lastPrinted>
  <dcterms:created xsi:type="dcterms:W3CDTF">1995-05-28T16:27:30Z</dcterms:created>
  <dcterms:modified xsi:type="dcterms:W3CDTF">2014-06-19T16:59:30Z</dcterms:modified>
</cp:coreProperties>
</file>